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2" d="100"/>
          <a:sy n="202" d="100"/>
        </p:scale>
        <p:origin x="732" y="77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78DD-33F4-41B8-87DA-6780A0619850}" type="datetimeFigureOut">
              <a:rPr lang="fr-FR" smtClean="0"/>
              <a:pPr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2CA6E-9425-4B73-A1CF-D3FD9F1FFC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 rot="16200000">
            <a:off x="6285536" y="8601267"/>
            <a:ext cx="9797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" dirty="0" smtClean="0"/>
              <a:t>Modèle</a:t>
            </a:r>
            <a:r>
              <a:rPr lang="fr-FR" sz="700" baseline="0" dirty="0" smtClean="0"/>
              <a:t> : </a:t>
            </a:r>
            <a:r>
              <a:rPr lang="fr-FR" sz="700" dirty="0" smtClean="0"/>
              <a:t>lutinbazar.fr</a:t>
            </a:r>
            <a:endParaRPr lang="fr-FR" sz="7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1920" y="318976"/>
            <a:ext cx="6597352" cy="87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2052444" y="45720"/>
            <a:ext cx="2736304" cy="53955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ctr"/>
          <a:lstStyle/>
          <a:p>
            <a:pPr algn="ctr"/>
            <a:r>
              <a:rPr lang="fr-FR" sz="2800" b="1" dirty="0" smtClean="0">
                <a:latin typeface="Cursive standard" pitchFamily="2" charset="0"/>
              </a:rPr>
              <a:t>Dictée$ de mot$</a:t>
            </a:r>
            <a:endParaRPr lang="fr-FR" sz="2800" b="1" dirty="0">
              <a:latin typeface="Cursive standard" pitchFamily="2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4624" y="899592"/>
            <a:ext cx="6480720" cy="1015663"/>
            <a:chOff x="44624" y="899592"/>
            <a:chExt cx="6480720" cy="1015663"/>
          </a:xfrm>
        </p:grpSpPr>
        <p:sp>
          <p:nvSpPr>
            <p:cNvPr id="6" name="Ellipse 5"/>
            <p:cNvSpPr/>
            <p:nvPr/>
          </p:nvSpPr>
          <p:spPr>
            <a:xfrm>
              <a:off x="44624" y="899592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/>
            <a:p>
              <a:pPr algn="ctr"/>
              <a:r>
                <a:rPr lang="fr-FR" sz="2800" b="1" dirty="0" smtClean="0">
                  <a:latin typeface="Cursive standard" pitchFamily="2" charset="0"/>
                </a:rPr>
                <a:t>1</a:t>
              </a:r>
              <a:endParaRPr lang="fr-FR" sz="2800" b="1" dirty="0">
                <a:latin typeface="Cursive standard" pitchFamily="2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764704" y="899592"/>
              <a:ext cx="57606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latin typeface="Cursive standard" pitchFamily="2" charset="0"/>
                </a:rPr>
                <a:t>Mardi : </a:t>
              </a:r>
              <a:r>
                <a:rPr lang="fr-FR" sz="2000" dirty="0" smtClean="0">
                  <a:latin typeface="Script cole" pitchFamily="2" charset="0"/>
                </a:rPr>
                <a:t>car, les, des, dans</a:t>
              </a:r>
              <a:endParaRPr lang="fr-FR" sz="2000" dirty="0" smtClean="0">
                <a:latin typeface="Cursive standard" pitchFamily="2" charset="0"/>
              </a:endParaRPr>
            </a:p>
            <a:p>
              <a:endParaRPr lang="fr-FR" sz="2000" dirty="0">
                <a:latin typeface="Cursive standard" pitchFamily="2" charset="0"/>
              </a:endParaRPr>
            </a:p>
            <a:p>
              <a:r>
                <a:rPr lang="fr-FR" sz="2000" dirty="0" smtClean="0">
                  <a:latin typeface="Cursive standard" pitchFamily="2" charset="0"/>
                </a:rPr>
                <a:t>Vendredi : </a:t>
              </a:r>
              <a:r>
                <a:rPr lang="fr-FR" sz="2000" dirty="0" smtClean="0">
                  <a:latin typeface="Script cole" pitchFamily="2" charset="0"/>
                </a:rPr>
                <a:t>un, deux, trois, quatre, cinq</a:t>
              </a:r>
              <a:endParaRPr lang="fr-FR" sz="2000" dirty="0">
                <a:latin typeface="Cursive standard" pitchFamily="2" charset="0"/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4624" y="2253342"/>
            <a:ext cx="6480720" cy="1015663"/>
            <a:chOff x="44624" y="899592"/>
            <a:chExt cx="6480720" cy="1015663"/>
          </a:xfrm>
        </p:grpSpPr>
        <p:sp>
          <p:nvSpPr>
            <p:cNvPr id="10" name="Ellipse 9"/>
            <p:cNvSpPr/>
            <p:nvPr/>
          </p:nvSpPr>
          <p:spPr>
            <a:xfrm>
              <a:off x="44624" y="899592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/>
            <a:p>
              <a:pPr algn="ctr"/>
              <a:r>
                <a:rPr lang="fr-FR" sz="2800" b="1" dirty="0" smtClean="0">
                  <a:latin typeface="Cursive standard" pitchFamily="2" charset="0"/>
                </a:rPr>
                <a:t>2</a:t>
              </a:r>
              <a:endParaRPr lang="fr-FR" sz="2800" b="1" dirty="0">
                <a:latin typeface="Cursive standard" pitchFamily="2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764704" y="899592"/>
              <a:ext cx="57606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latin typeface="Cursive standard" pitchFamily="2" charset="0"/>
                </a:rPr>
                <a:t>Mardi : </a:t>
              </a:r>
              <a:r>
                <a:rPr lang="fr-FR" sz="2000" dirty="0" smtClean="0">
                  <a:latin typeface="Script cole" pitchFamily="2" charset="0"/>
                </a:rPr>
                <a:t>six, sept, bien, elle</a:t>
              </a:r>
              <a:endParaRPr lang="fr-FR" sz="2000" dirty="0" smtClean="0">
                <a:latin typeface="Cursive standard" pitchFamily="2" charset="0"/>
              </a:endParaRPr>
            </a:p>
            <a:p>
              <a:endParaRPr lang="fr-FR" sz="2000" dirty="0">
                <a:latin typeface="Cursive standard" pitchFamily="2" charset="0"/>
              </a:endParaRPr>
            </a:p>
            <a:p>
              <a:r>
                <a:rPr lang="fr-FR" sz="2000" dirty="0" smtClean="0">
                  <a:latin typeface="Cursive standard" pitchFamily="2" charset="0"/>
                </a:rPr>
                <a:t>Vendredi : </a:t>
              </a:r>
              <a:r>
                <a:rPr lang="fr-FR" sz="2000" dirty="0" smtClean="0">
                  <a:latin typeface="Script cole" pitchFamily="2" charset="0"/>
                </a:rPr>
                <a:t>huit, neuf, même, très</a:t>
              </a:r>
              <a:endParaRPr lang="fr-FR" sz="2000" dirty="0">
                <a:latin typeface="Cursive standard" pitchFamily="2" charset="0"/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44624" y="3607092"/>
            <a:ext cx="6480720" cy="1015663"/>
            <a:chOff x="44624" y="899592"/>
            <a:chExt cx="6480720" cy="1015663"/>
          </a:xfrm>
        </p:grpSpPr>
        <p:sp>
          <p:nvSpPr>
            <p:cNvPr id="13" name="Ellipse 12"/>
            <p:cNvSpPr/>
            <p:nvPr/>
          </p:nvSpPr>
          <p:spPr>
            <a:xfrm>
              <a:off x="44624" y="899592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/>
            <a:p>
              <a:pPr algn="ctr"/>
              <a:r>
                <a:rPr lang="fr-FR" sz="2800" b="1" dirty="0" smtClean="0">
                  <a:latin typeface="Cursive standard" pitchFamily="2" charset="0"/>
                </a:rPr>
                <a:t>3</a:t>
              </a:r>
              <a:endParaRPr lang="fr-FR" sz="2800" b="1" dirty="0">
                <a:latin typeface="Cursive standard" pitchFamily="2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764704" y="899592"/>
              <a:ext cx="57606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latin typeface="Cursive standard" pitchFamily="2" charset="0"/>
                </a:rPr>
                <a:t>Mardi : </a:t>
              </a:r>
              <a:r>
                <a:rPr lang="fr-FR" sz="2000" dirty="0" smtClean="0">
                  <a:latin typeface="Script cole" pitchFamily="2" charset="0"/>
                </a:rPr>
                <a:t>dix, onze, tout, mais</a:t>
              </a:r>
              <a:endParaRPr lang="fr-FR" sz="2000" dirty="0" smtClean="0">
                <a:latin typeface="Cursive standard" pitchFamily="2" charset="0"/>
              </a:endParaRPr>
            </a:p>
            <a:p>
              <a:endParaRPr lang="fr-FR" sz="2000" dirty="0">
                <a:latin typeface="Cursive standard" pitchFamily="2" charset="0"/>
              </a:endParaRPr>
            </a:p>
            <a:p>
              <a:r>
                <a:rPr lang="fr-FR" sz="2000" dirty="0" smtClean="0">
                  <a:latin typeface="Cursive standard" pitchFamily="2" charset="0"/>
                </a:rPr>
                <a:t>Vendredi : </a:t>
              </a:r>
              <a:r>
                <a:rPr lang="fr-FR" sz="2000" dirty="0" smtClean="0">
                  <a:latin typeface="Script cole" pitchFamily="2" charset="0"/>
                </a:rPr>
                <a:t>douze, treize, aussi, avec</a:t>
              </a:r>
              <a:endParaRPr lang="fr-FR" sz="2000" dirty="0">
                <a:latin typeface="Cursive standard" pitchFamily="2" charset="0"/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4624" y="4960842"/>
            <a:ext cx="6480720" cy="1015663"/>
            <a:chOff x="44624" y="899592"/>
            <a:chExt cx="6480720" cy="1015663"/>
          </a:xfrm>
        </p:grpSpPr>
        <p:sp>
          <p:nvSpPr>
            <p:cNvPr id="16" name="Ellipse 15"/>
            <p:cNvSpPr/>
            <p:nvPr/>
          </p:nvSpPr>
          <p:spPr>
            <a:xfrm>
              <a:off x="44624" y="899592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/>
            <a:p>
              <a:pPr algn="ctr"/>
              <a:r>
                <a:rPr lang="fr-FR" sz="2800" b="1" dirty="0" smtClean="0">
                  <a:latin typeface="Cursive standard" pitchFamily="2" charset="0"/>
                </a:rPr>
                <a:t>4</a:t>
              </a:r>
              <a:endParaRPr lang="fr-FR" sz="2800" b="1" dirty="0">
                <a:latin typeface="Cursive standard" pitchFamily="2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764704" y="899592"/>
              <a:ext cx="57606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latin typeface="Cursive standard" pitchFamily="2" charset="0"/>
                </a:rPr>
                <a:t>Mardi : </a:t>
              </a:r>
              <a:r>
                <a:rPr lang="fr-FR" sz="2000" dirty="0" smtClean="0">
                  <a:latin typeface="Script cole" pitchFamily="2" charset="0"/>
                </a:rPr>
                <a:t>quatorze, quinze, c’est</a:t>
              </a:r>
              <a:endParaRPr lang="fr-FR" sz="2000" dirty="0" smtClean="0">
                <a:latin typeface="Cursive standard" pitchFamily="2" charset="0"/>
              </a:endParaRPr>
            </a:p>
            <a:p>
              <a:endParaRPr lang="fr-FR" sz="2000" dirty="0">
                <a:latin typeface="Cursive standard" pitchFamily="2" charset="0"/>
              </a:endParaRPr>
            </a:p>
            <a:p>
              <a:r>
                <a:rPr lang="fr-FR" sz="2000" dirty="0" smtClean="0">
                  <a:latin typeface="Cursive standard" pitchFamily="2" charset="0"/>
                </a:rPr>
                <a:t>Vendredi : </a:t>
              </a:r>
              <a:r>
                <a:rPr lang="fr-FR" sz="2000" dirty="0" smtClean="0">
                  <a:latin typeface="Script cole" pitchFamily="2" charset="0"/>
                </a:rPr>
                <a:t>seize, chez, assez</a:t>
              </a:r>
              <a:endParaRPr lang="fr-FR" sz="2000" dirty="0">
                <a:latin typeface="Cursive standard" pitchFamily="2" charset="0"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4624" y="6314592"/>
            <a:ext cx="6480720" cy="1015663"/>
            <a:chOff x="44624" y="899592"/>
            <a:chExt cx="6480720" cy="1015663"/>
          </a:xfrm>
        </p:grpSpPr>
        <p:sp>
          <p:nvSpPr>
            <p:cNvPr id="19" name="Ellipse 18"/>
            <p:cNvSpPr/>
            <p:nvPr/>
          </p:nvSpPr>
          <p:spPr>
            <a:xfrm>
              <a:off x="44624" y="899592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/>
            <a:p>
              <a:pPr algn="ctr"/>
              <a:r>
                <a:rPr lang="fr-FR" sz="2800" b="1" dirty="0" smtClean="0">
                  <a:latin typeface="Cursive standard" pitchFamily="2" charset="0"/>
                </a:rPr>
                <a:t>5</a:t>
              </a:r>
              <a:endParaRPr lang="fr-FR" sz="2800" b="1" dirty="0">
                <a:latin typeface="Cursive standard" pitchFamily="2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764704" y="899592"/>
              <a:ext cx="57606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latin typeface="Cursive standard" pitchFamily="2" charset="0"/>
                </a:rPr>
                <a:t>Mardi : </a:t>
              </a:r>
              <a:r>
                <a:rPr lang="fr-FR" sz="2000" dirty="0" smtClean="0">
                  <a:latin typeface="Script cole" pitchFamily="2" charset="0"/>
                </a:rPr>
                <a:t>entre, dimanche, ensemble</a:t>
              </a:r>
              <a:endParaRPr lang="fr-FR" sz="2000" dirty="0" smtClean="0">
                <a:latin typeface="Cursive standard" pitchFamily="2" charset="0"/>
              </a:endParaRPr>
            </a:p>
            <a:p>
              <a:endParaRPr lang="fr-FR" sz="2000" dirty="0">
                <a:latin typeface="Cursive standard" pitchFamily="2" charset="0"/>
              </a:endParaRPr>
            </a:p>
            <a:p>
              <a:r>
                <a:rPr lang="fr-FR" sz="2000" dirty="0" smtClean="0">
                  <a:latin typeface="Cursive standard" pitchFamily="2" charset="0"/>
                </a:rPr>
                <a:t>Vendredi : </a:t>
              </a:r>
              <a:r>
                <a:rPr lang="fr-FR" sz="2000" dirty="0" smtClean="0">
                  <a:latin typeface="Script cole" pitchFamily="2" charset="0"/>
                </a:rPr>
                <a:t>aujourd’hui, devant, dehors</a:t>
              </a:r>
              <a:endParaRPr lang="fr-FR" sz="2000" dirty="0">
                <a:latin typeface="Cursive standard" pitchFamily="2" charset="0"/>
              </a:endParaRP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44624" y="7668344"/>
            <a:ext cx="6480720" cy="1015663"/>
            <a:chOff x="44624" y="899592"/>
            <a:chExt cx="6480720" cy="1015663"/>
          </a:xfrm>
        </p:grpSpPr>
        <p:sp>
          <p:nvSpPr>
            <p:cNvPr id="22" name="Ellipse 21"/>
            <p:cNvSpPr/>
            <p:nvPr/>
          </p:nvSpPr>
          <p:spPr>
            <a:xfrm>
              <a:off x="44624" y="899592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/>
            <a:p>
              <a:pPr algn="ctr"/>
              <a:r>
                <a:rPr lang="fr-FR" sz="2800" b="1" dirty="0" smtClean="0">
                  <a:latin typeface="Cursive standard" pitchFamily="2" charset="0"/>
                </a:rPr>
                <a:t>6</a:t>
              </a:r>
              <a:endParaRPr lang="fr-FR" sz="2800" b="1" dirty="0">
                <a:latin typeface="Cursive standard" pitchFamily="2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764704" y="899592"/>
              <a:ext cx="57606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latin typeface="Cursive standard" pitchFamily="2" charset="0"/>
                </a:rPr>
                <a:t>Mardi : </a:t>
              </a:r>
              <a:r>
                <a:rPr lang="fr-FR" sz="2000" dirty="0" smtClean="0">
                  <a:latin typeface="Script cole" pitchFamily="2" charset="0"/>
                </a:rPr>
                <a:t>vers, jusqu’au, toujours</a:t>
              </a:r>
              <a:endParaRPr lang="fr-FR" sz="2000" dirty="0" smtClean="0">
                <a:latin typeface="Cursive standard" pitchFamily="2" charset="0"/>
              </a:endParaRPr>
            </a:p>
            <a:p>
              <a:endParaRPr lang="fr-FR" sz="2000" dirty="0">
                <a:latin typeface="Cursive standard" pitchFamily="2" charset="0"/>
              </a:endParaRPr>
            </a:p>
            <a:p>
              <a:r>
                <a:rPr lang="fr-FR" sz="2000" dirty="0" smtClean="0">
                  <a:latin typeface="Cursive standard" pitchFamily="2" charset="0"/>
                </a:rPr>
                <a:t>Vendredi : </a:t>
              </a:r>
              <a:r>
                <a:rPr lang="fr-FR" sz="2000" dirty="0" smtClean="0">
                  <a:latin typeface="Script cole" pitchFamily="2" charset="0"/>
                </a:rPr>
                <a:t>leur, ici, maintenant, rien</a:t>
              </a:r>
              <a:endParaRPr lang="fr-FR" sz="2000" dirty="0">
                <a:latin typeface="Cursive standard" pitchFamily="2" charset="0"/>
              </a:endParaRPr>
            </a:p>
          </p:txBody>
        </p:sp>
      </p:grpSp>
      <p:pic>
        <p:nvPicPr>
          <p:cNvPr id="26" name="Image 25" descr="Taok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9200" y="179512"/>
            <a:ext cx="1425968" cy="1073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111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52</cp:revision>
  <dcterms:created xsi:type="dcterms:W3CDTF">2013-01-10T20:43:02Z</dcterms:created>
  <dcterms:modified xsi:type="dcterms:W3CDTF">2017-08-03T14:55:48Z</dcterms:modified>
</cp:coreProperties>
</file>