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FF0066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4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CEDD-D7A8-4C9C-AED3-20C08037EBA1}" type="datetimeFigureOut">
              <a:rPr lang="fr-FR" smtClean="0"/>
              <a:pPr/>
              <a:t>08/08/2017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4DC2-8257-4A6F-8BBF-34705DBEA7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CEDD-D7A8-4C9C-AED3-20C08037EBA1}" type="datetimeFigureOut">
              <a:rPr lang="fr-FR" smtClean="0"/>
              <a:pPr/>
              <a:t>08/08/2017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4DC2-8257-4A6F-8BBF-34705DBEA7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CEDD-D7A8-4C9C-AED3-20C08037EBA1}" type="datetimeFigureOut">
              <a:rPr lang="fr-FR" smtClean="0"/>
              <a:pPr/>
              <a:t>08/08/2017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4DC2-8257-4A6F-8BBF-34705DBEA7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CEDD-D7A8-4C9C-AED3-20C08037EBA1}" type="datetimeFigureOut">
              <a:rPr lang="fr-FR" smtClean="0"/>
              <a:pPr/>
              <a:t>08/08/2017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4DC2-8257-4A6F-8BBF-34705DBEA7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CEDD-D7A8-4C9C-AED3-20C08037EBA1}" type="datetimeFigureOut">
              <a:rPr lang="fr-FR" smtClean="0"/>
              <a:pPr/>
              <a:t>08/08/2017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4DC2-8257-4A6F-8BBF-34705DBEA7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CEDD-D7A8-4C9C-AED3-20C08037EBA1}" type="datetimeFigureOut">
              <a:rPr lang="fr-FR" smtClean="0"/>
              <a:pPr/>
              <a:t>08/08/2017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4DC2-8257-4A6F-8BBF-34705DBEA7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CEDD-D7A8-4C9C-AED3-20C08037EBA1}" type="datetimeFigureOut">
              <a:rPr lang="fr-FR" smtClean="0"/>
              <a:pPr/>
              <a:t>08/08/2017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4DC2-8257-4A6F-8BBF-34705DBEA7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CEDD-D7A8-4C9C-AED3-20C08037EBA1}" type="datetimeFigureOut">
              <a:rPr lang="fr-FR" smtClean="0"/>
              <a:pPr/>
              <a:t>08/08/2017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4DC2-8257-4A6F-8BBF-34705DBEA7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CEDD-D7A8-4C9C-AED3-20C08037EBA1}" type="datetimeFigureOut">
              <a:rPr lang="fr-FR" smtClean="0"/>
              <a:pPr/>
              <a:t>08/08/2017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4DC2-8257-4A6F-8BBF-34705DBEA7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CEDD-D7A8-4C9C-AED3-20C08037EBA1}" type="datetimeFigureOut">
              <a:rPr lang="fr-FR" smtClean="0"/>
              <a:pPr/>
              <a:t>08/08/2017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4DC2-8257-4A6F-8BBF-34705DBEA7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CEDD-D7A8-4C9C-AED3-20C08037EBA1}" type="datetimeFigureOut">
              <a:rPr lang="fr-FR" smtClean="0"/>
              <a:pPr/>
              <a:t>08/08/2017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4DC2-8257-4A6F-8BBF-34705DBEA7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6CEDD-D7A8-4C9C-AED3-20C08037EBA1}" type="datetimeFigureOut">
              <a:rPr lang="fr-FR" smtClean="0"/>
              <a:pPr/>
              <a:t>08/08/2017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84DC2-8257-4A6F-8BBF-34705DBEA7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e 73"/>
          <p:cNvGrpSpPr/>
          <p:nvPr/>
        </p:nvGrpSpPr>
        <p:grpSpPr>
          <a:xfrm>
            <a:off x="46300" y="46409"/>
            <a:ext cx="2160000" cy="6782555"/>
            <a:chOff x="46300" y="46409"/>
            <a:chExt cx="2160000" cy="6782555"/>
          </a:xfrm>
        </p:grpSpPr>
        <p:grpSp>
          <p:nvGrpSpPr>
            <p:cNvPr id="30" name="Groupe 29"/>
            <p:cNvGrpSpPr/>
            <p:nvPr/>
          </p:nvGrpSpPr>
          <p:grpSpPr>
            <a:xfrm>
              <a:off x="46300" y="46409"/>
              <a:ext cx="2160000" cy="792000"/>
              <a:chOff x="46300" y="46409"/>
              <a:chExt cx="2160000" cy="7920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46300" y="46409"/>
                <a:ext cx="2160000" cy="79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 algn="r"/>
                <a:r>
                  <a:rPr lang="fr-FR" sz="4000" b="1" dirty="0" smtClean="0">
                    <a:solidFill>
                      <a:schemeClr val="tx1"/>
                    </a:solidFill>
                    <a:latin typeface="KG Somebody That I Used to Know" pitchFamily="2" charset="0"/>
                  </a:rPr>
                  <a:t>Nom</a:t>
                </a:r>
                <a:endParaRPr lang="fr-FR" sz="4000" b="1" dirty="0">
                  <a:solidFill>
                    <a:schemeClr val="tx1"/>
                  </a:solidFill>
                  <a:latin typeface="KG Somebody That I Used to Know" pitchFamily="2" charset="0"/>
                </a:endParaRPr>
              </a:p>
            </p:txBody>
          </p:sp>
          <p:pic>
            <p:nvPicPr>
              <p:cNvPr id="25" name="Image 24" descr="étoil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94909" y="97476"/>
                <a:ext cx="697950" cy="689866"/>
              </a:xfrm>
              <a:prstGeom prst="rect">
                <a:avLst/>
              </a:prstGeom>
            </p:spPr>
          </p:pic>
        </p:grpSp>
        <p:grpSp>
          <p:nvGrpSpPr>
            <p:cNvPr id="31" name="Groupe 30"/>
            <p:cNvGrpSpPr/>
            <p:nvPr/>
          </p:nvGrpSpPr>
          <p:grpSpPr>
            <a:xfrm>
              <a:off x="46300" y="902203"/>
              <a:ext cx="2160000" cy="792000"/>
              <a:chOff x="46300" y="899621"/>
              <a:chExt cx="2160000" cy="7920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46300" y="899621"/>
                <a:ext cx="2160000" cy="79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 algn="r"/>
                <a:r>
                  <a:rPr lang="fr-FR" sz="4000" b="1" dirty="0" smtClean="0">
                    <a:solidFill>
                      <a:schemeClr val="tx1"/>
                    </a:solidFill>
                    <a:latin typeface="KG Somebody That I Used to Know" pitchFamily="2" charset="0"/>
                  </a:rPr>
                  <a:t>Nom</a:t>
                </a:r>
                <a:endParaRPr lang="fr-FR" sz="4000" b="1" dirty="0">
                  <a:solidFill>
                    <a:schemeClr val="tx1"/>
                  </a:solidFill>
                  <a:latin typeface="KG Somebody That I Used to Know" pitchFamily="2" charset="0"/>
                </a:endParaRPr>
              </a:p>
            </p:txBody>
          </p:sp>
          <p:pic>
            <p:nvPicPr>
              <p:cNvPr id="26" name="Image 25" descr="étoil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94909" y="950688"/>
                <a:ext cx="697950" cy="689866"/>
              </a:xfrm>
              <a:prstGeom prst="rect">
                <a:avLst/>
              </a:prstGeom>
            </p:spPr>
          </p:pic>
        </p:grpSp>
        <p:grpSp>
          <p:nvGrpSpPr>
            <p:cNvPr id="32" name="Groupe 31"/>
            <p:cNvGrpSpPr/>
            <p:nvPr/>
          </p:nvGrpSpPr>
          <p:grpSpPr>
            <a:xfrm>
              <a:off x="46300" y="1757997"/>
              <a:ext cx="2160000" cy="792000"/>
              <a:chOff x="46300" y="1753247"/>
              <a:chExt cx="2160000" cy="7920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46300" y="1753247"/>
                <a:ext cx="2160000" cy="79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 algn="r"/>
                <a:r>
                  <a:rPr lang="fr-FR" sz="4000" b="1" dirty="0" smtClean="0">
                    <a:solidFill>
                      <a:schemeClr val="tx1"/>
                    </a:solidFill>
                    <a:latin typeface="KG Somebody That I Used to Know" pitchFamily="2" charset="0"/>
                  </a:rPr>
                  <a:t>Nom</a:t>
                </a:r>
                <a:endParaRPr lang="fr-FR" sz="4000" b="1" dirty="0">
                  <a:solidFill>
                    <a:schemeClr val="tx1"/>
                  </a:solidFill>
                  <a:latin typeface="KG Somebody That I Used to Know" pitchFamily="2" charset="0"/>
                </a:endParaRPr>
              </a:p>
            </p:txBody>
          </p:sp>
          <p:pic>
            <p:nvPicPr>
              <p:cNvPr id="27" name="Image 26" descr="étoil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94909" y="1804314"/>
                <a:ext cx="697950" cy="689866"/>
              </a:xfrm>
              <a:prstGeom prst="rect">
                <a:avLst/>
              </a:prstGeom>
            </p:spPr>
          </p:pic>
        </p:grpSp>
        <p:grpSp>
          <p:nvGrpSpPr>
            <p:cNvPr id="38" name="Groupe 37"/>
            <p:cNvGrpSpPr/>
            <p:nvPr/>
          </p:nvGrpSpPr>
          <p:grpSpPr>
            <a:xfrm>
              <a:off x="46300" y="2613791"/>
              <a:ext cx="2160000" cy="792000"/>
              <a:chOff x="46300" y="2606873"/>
              <a:chExt cx="2160000" cy="7920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46300" y="2606873"/>
                <a:ext cx="2160000" cy="79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 algn="r"/>
                <a:r>
                  <a:rPr lang="fr-FR" sz="4000" b="1" dirty="0" smtClean="0">
                    <a:solidFill>
                      <a:schemeClr val="tx1"/>
                    </a:solidFill>
                    <a:latin typeface="KG Somebody That I Used to Know" pitchFamily="2" charset="0"/>
                  </a:rPr>
                  <a:t>Nom</a:t>
                </a:r>
                <a:endParaRPr lang="fr-FR" sz="4000" b="1" dirty="0">
                  <a:solidFill>
                    <a:schemeClr val="tx1"/>
                  </a:solidFill>
                  <a:latin typeface="KG Somebody That I Used to Know" pitchFamily="2" charset="0"/>
                </a:endParaRPr>
              </a:p>
            </p:txBody>
          </p:sp>
          <p:pic>
            <p:nvPicPr>
              <p:cNvPr id="28" name="Image 27" descr="étoil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94909" y="2657940"/>
                <a:ext cx="697950" cy="689866"/>
              </a:xfrm>
              <a:prstGeom prst="rect">
                <a:avLst/>
              </a:prstGeom>
            </p:spPr>
          </p:pic>
        </p:grpSp>
        <p:grpSp>
          <p:nvGrpSpPr>
            <p:cNvPr id="49" name="Groupe 29"/>
            <p:cNvGrpSpPr/>
            <p:nvPr/>
          </p:nvGrpSpPr>
          <p:grpSpPr>
            <a:xfrm>
              <a:off x="46300" y="3469585"/>
              <a:ext cx="2160000" cy="792000"/>
              <a:chOff x="46300" y="46409"/>
              <a:chExt cx="2160000" cy="792000"/>
            </a:xfrm>
          </p:grpSpPr>
          <p:sp>
            <p:nvSpPr>
              <p:cNvPr id="71" name="Rectangle 3"/>
              <p:cNvSpPr/>
              <p:nvPr/>
            </p:nvSpPr>
            <p:spPr>
              <a:xfrm>
                <a:off x="46300" y="46409"/>
                <a:ext cx="2160000" cy="79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 algn="r"/>
                <a:r>
                  <a:rPr lang="fr-FR" sz="4000" b="1" dirty="0" smtClean="0">
                    <a:solidFill>
                      <a:schemeClr val="tx1"/>
                    </a:solidFill>
                    <a:latin typeface="KG Somebody That I Used to Know" pitchFamily="2" charset="0"/>
                  </a:rPr>
                  <a:t>Nom</a:t>
                </a:r>
                <a:endParaRPr lang="fr-FR" sz="4000" b="1" dirty="0">
                  <a:solidFill>
                    <a:schemeClr val="tx1"/>
                  </a:solidFill>
                  <a:latin typeface="KG Somebody That I Used to Know" pitchFamily="2" charset="0"/>
                </a:endParaRPr>
              </a:p>
            </p:txBody>
          </p:sp>
          <p:pic>
            <p:nvPicPr>
              <p:cNvPr id="72" name="Image 71" descr="étoil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94909" y="97476"/>
                <a:ext cx="697950" cy="689866"/>
              </a:xfrm>
              <a:prstGeom prst="rect">
                <a:avLst/>
              </a:prstGeom>
            </p:spPr>
          </p:pic>
        </p:grpSp>
        <p:grpSp>
          <p:nvGrpSpPr>
            <p:cNvPr id="50" name="Groupe 30"/>
            <p:cNvGrpSpPr/>
            <p:nvPr/>
          </p:nvGrpSpPr>
          <p:grpSpPr>
            <a:xfrm>
              <a:off x="46300" y="4325379"/>
              <a:ext cx="2160000" cy="792000"/>
              <a:chOff x="46300" y="899621"/>
              <a:chExt cx="2160000" cy="792000"/>
            </a:xfrm>
          </p:grpSpPr>
          <p:sp>
            <p:nvSpPr>
              <p:cNvPr id="69" name="Rectangle 6"/>
              <p:cNvSpPr/>
              <p:nvPr/>
            </p:nvSpPr>
            <p:spPr>
              <a:xfrm>
                <a:off x="46300" y="899621"/>
                <a:ext cx="2160000" cy="79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 algn="r"/>
                <a:r>
                  <a:rPr lang="fr-FR" sz="4000" b="1" dirty="0" smtClean="0">
                    <a:solidFill>
                      <a:schemeClr val="tx1"/>
                    </a:solidFill>
                    <a:latin typeface="KG Somebody That I Used to Know" pitchFamily="2" charset="0"/>
                  </a:rPr>
                  <a:t>Nom</a:t>
                </a:r>
                <a:endParaRPr lang="fr-FR" sz="4000" b="1" dirty="0">
                  <a:solidFill>
                    <a:schemeClr val="tx1"/>
                  </a:solidFill>
                  <a:latin typeface="KG Somebody That I Used to Know" pitchFamily="2" charset="0"/>
                </a:endParaRPr>
              </a:p>
            </p:txBody>
          </p:sp>
          <p:pic>
            <p:nvPicPr>
              <p:cNvPr id="70" name="Image 69" descr="étoil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94909" y="950688"/>
                <a:ext cx="697950" cy="689866"/>
              </a:xfrm>
              <a:prstGeom prst="rect">
                <a:avLst/>
              </a:prstGeom>
            </p:spPr>
          </p:pic>
        </p:grpSp>
        <p:grpSp>
          <p:nvGrpSpPr>
            <p:cNvPr id="51" name="Groupe 31"/>
            <p:cNvGrpSpPr/>
            <p:nvPr/>
          </p:nvGrpSpPr>
          <p:grpSpPr>
            <a:xfrm>
              <a:off x="46300" y="5181173"/>
              <a:ext cx="2160000" cy="792000"/>
              <a:chOff x="46300" y="1753247"/>
              <a:chExt cx="2160000" cy="792000"/>
            </a:xfrm>
          </p:grpSpPr>
          <p:sp>
            <p:nvSpPr>
              <p:cNvPr id="67" name="Rectangle 5"/>
              <p:cNvSpPr/>
              <p:nvPr/>
            </p:nvSpPr>
            <p:spPr>
              <a:xfrm>
                <a:off x="46300" y="1753247"/>
                <a:ext cx="2160000" cy="79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 algn="r"/>
                <a:r>
                  <a:rPr lang="fr-FR" sz="4000" b="1" dirty="0" smtClean="0">
                    <a:solidFill>
                      <a:schemeClr val="tx1"/>
                    </a:solidFill>
                    <a:latin typeface="KG Somebody That I Used to Know" pitchFamily="2" charset="0"/>
                  </a:rPr>
                  <a:t>Nom</a:t>
                </a:r>
                <a:endParaRPr lang="fr-FR" sz="4000" b="1" dirty="0">
                  <a:solidFill>
                    <a:schemeClr val="tx1"/>
                  </a:solidFill>
                  <a:latin typeface="KG Somebody That I Used to Know" pitchFamily="2" charset="0"/>
                </a:endParaRPr>
              </a:p>
            </p:txBody>
          </p:sp>
          <p:pic>
            <p:nvPicPr>
              <p:cNvPr id="68" name="Image 67" descr="étoil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94909" y="1804314"/>
                <a:ext cx="697950" cy="689866"/>
              </a:xfrm>
              <a:prstGeom prst="rect">
                <a:avLst/>
              </a:prstGeom>
            </p:spPr>
          </p:pic>
        </p:grpSp>
        <p:grpSp>
          <p:nvGrpSpPr>
            <p:cNvPr id="52" name="Groupe 37"/>
            <p:cNvGrpSpPr/>
            <p:nvPr/>
          </p:nvGrpSpPr>
          <p:grpSpPr>
            <a:xfrm>
              <a:off x="46300" y="6036964"/>
              <a:ext cx="2160000" cy="792000"/>
              <a:chOff x="46300" y="2606873"/>
              <a:chExt cx="2160000" cy="792000"/>
            </a:xfrm>
          </p:grpSpPr>
          <p:sp>
            <p:nvSpPr>
              <p:cNvPr id="65" name="Rectangle 7"/>
              <p:cNvSpPr/>
              <p:nvPr/>
            </p:nvSpPr>
            <p:spPr>
              <a:xfrm>
                <a:off x="46300" y="2606873"/>
                <a:ext cx="2160000" cy="79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 algn="r"/>
                <a:r>
                  <a:rPr lang="fr-FR" sz="4000" b="1" dirty="0" smtClean="0">
                    <a:solidFill>
                      <a:schemeClr val="tx1"/>
                    </a:solidFill>
                    <a:latin typeface="KG Somebody That I Used to Know" pitchFamily="2" charset="0"/>
                  </a:rPr>
                  <a:t>Nom</a:t>
                </a:r>
                <a:endParaRPr lang="fr-FR" sz="4000" b="1" dirty="0">
                  <a:solidFill>
                    <a:schemeClr val="tx1"/>
                  </a:solidFill>
                  <a:latin typeface="KG Somebody That I Used to Know" pitchFamily="2" charset="0"/>
                </a:endParaRPr>
              </a:p>
            </p:txBody>
          </p:sp>
          <p:pic>
            <p:nvPicPr>
              <p:cNvPr id="66" name="Image 65" descr="étoil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94909" y="2657940"/>
                <a:ext cx="697950" cy="689866"/>
              </a:xfrm>
              <a:prstGeom prst="rect">
                <a:avLst/>
              </a:prstGeom>
            </p:spPr>
          </p:pic>
        </p:grpSp>
      </p:grpSp>
      <p:grpSp>
        <p:nvGrpSpPr>
          <p:cNvPr id="73" name="Groupe 72"/>
          <p:cNvGrpSpPr/>
          <p:nvPr/>
        </p:nvGrpSpPr>
        <p:grpSpPr>
          <a:xfrm>
            <a:off x="2267052" y="46409"/>
            <a:ext cx="2160000" cy="6782555"/>
            <a:chOff x="2281877" y="46409"/>
            <a:chExt cx="2160000" cy="6782555"/>
          </a:xfrm>
        </p:grpSpPr>
        <p:grpSp>
          <p:nvGrpSpPr>
            <p:cNvPr id="39" name="Groupe 38"/>
            <p:cNvGrpSpPr/>
            <p:nvPr/>
          </p:nvGrpSpPr>
          <p:grpSpPr>
            <a:xfrm>
              <a:off x="2281877" y="46409"/>
              <a:ext cx="2160000" cy="792000"/>
              <a:chOff x="2281877" y="46409"/>
              <a:chExt cx="2160000" cy="7920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2281877" y="46409"/>
                <a:ext cx="2160000" cy="79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 algn="r"/>
                <a:r>
                  <a:rPr lang="fr-FR" sz="4000" b="1" dirty="0" smtClean="0">
                    <a:solidFill>
                      <a:schemeClr val="tx1"/>
                    </a:solidFill>
                    <a:latin typeface="KG Somebody That I Used to Know" pitchFamily="2" charset="0"/>
                  </a:rPr>
                  <a:t>Nom</a:t>
                </a:r>
                <a:endParaRPr lang="fr-FR" sz="4000" b="1" dirty="0">
                  <a:solidFill>
                    <a:schemeClr val="tx1"/>
                  </a:solidFill>
                  <a:latin typeface="KG Somebody That I Used to Know" pitchFamily="2" charset="0"/>
                </a:endParaRPr>
              </a:p>
            </p:txBody>
          </p:sp>
          <p:pic>
            <p:nvPicPr>
              <p:cNvPr id="33" name="Image 32" descr="étoil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330735" y="97476"/>
                <a:ext cx="697950" cy="689866"/>
              </a:xfrm>
              <a:prstGeom prst="rect">
                <a:avLst/>
              </a:prstGeom>
            </p:spPr>
          </p:pic>
        </p:grpSp>
        <p:grpSp>
          <p:nvGrpSpPr>
            <p:cNvPr id="40" name="Groupe 39"/>
            <p:cNvGrpSpPr/>
            <p:nvPr/>
          </p:nvGrpSpPr>
          <p:grpSpPr>
            <a:xfrm>
              <a:off x="2281877" y="902203"/>
              <a:ext cx="2160000" cy="792000"/>
              <a:chOff x="2281877" y="899621"/>
              <a:chExt cx="2160000" cy="79200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2281877" y="899621"/>
                <a:ext cx="2160000" cy="79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 algn="r"/>
                <a:r>
                  <a:rPr lang="fr-FR" sz="4000" b="1" dirty="0" smtClean="0">
                    <a:solidFill>
                      <a:schemeClr val="tx1"/>
                    </a:solidFill>
                    <a:latin typeface="KG Somebody That I Used to Know" pitchFamily="2" charset="0"/>
                  </a:rPr>
                  <a:t>Nom</a:t>
                </a:r>
                <a:endParaRPr lang="fr-FR" sz="4000" b="1" dirty="0">
                  <a:solidFill>
                    <a:schemeClr val="tx1"/>
                  </a:solidFill>
                  <a:latin typeface="KG Somebody That I Used to Know" pitchFamily="2" charset="0"/>
                </a:endParaRPr>
              </a:p>
            </p:txBody>
          </p:sp>
          <p:pic>
            <p:nvPicPr>
              <p:cNvPr id="34" name="Image 33" descr="étoil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330735" y="950688"/>
                <a:ext cx="697950" cy="689866"/>
              </a:xfrm>
              <a:prstGeom prst="rect">
                <a:avLst/>
              </a:prstGeom>
            </p:spPr>
          </p:pic>
        </p:grpSp>
        <p:grpSp>
          <p:nvGrpSpPr>
            <p:cNvPr id="45" name="Groupe 44"/>
            <p:cNvGrpSpPr/>
            <p:nvPr/>
          </p:nvGrpSpPr>
          <p:grpSpPr>
            <a:xfrm>
              <a:off x="2281877" y="1757997"/>
              <a:ext cx="2160000" cy="792000"/>
              <a:chOff x="2281877" y="1753247"/>
              <a:chExt cx="2160000" cy="7920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2281877" y="1753247"/>
                <a:ext cx="2160000" cy="79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 algn="r"/>
                <a:r>
                  <a:rPr lang="fr-FR" sz="4000" b="1" dirty="0" smtClean="0">
                    <a:solidFill>
                      <a:schemeClr val="tx1"/>
                    </a:solidFill>
                    <a:latin typeface="KG Somebody That I Used to Know" pitchFamily="2" charset="0"/>
                  </a:rPr>
                  <a:t>Nom</a:t>
                </a:r>
                <a:endParaRPr lang="fr-FR" sz="4000" b="1" dirty="0">
                  <a:solidFill>
                    <a:schemeClr val="tx1"/>
                  </a:solidFill>
                  <a:latin typeface="KG Somebody That I Used to Know" pitchFamily="2" charset="0"/>
                </a:endParaRPr>
              </a:p>
            </p:txBody>
          </p:sp>
          <p:pic>
            <p:nvPicPr>
              <p:cNvPr id="35" name="Image 34" descr="étoil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330735" y="1804314"/>
                <a:ext cx="697950" cy="689866"/>
              </a:xfrm>
              <a:prstGeom prst="rect">
                <a:avLst/>
              </a:prstGeom>
            </p:spPr>
          </p:pic>
        </p:grpSp>
        <p:grpSp>
          <p:nvGrpSpPr>
            <p:cNvPr id="46" name="Groupe 45"/>
            <p:cNvGrpSpPr/>
            <p:nvPr/>
          </p:nvGrpSpPr>
          <p:grpSpPr>
            <a:xfrm>
              <a:off x="2281877" y="2613791"/>
              <a:ext cx="2160000" cy="792000"/>
              <a:chOff x="2281877" y="2606873"/>
              <a:chExt cx="2160000" cy="7920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2281877" y="2606873"/>
                <a:ext cx="2160000" cy="79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 algn="r"/>
                <a:r>
                  <a:rPr lang="fr-FR" sz="4000" b="1" dirty="0" smtClean="0">
                    <a:solidFill>
                      <a:schemeClr val="tx1"/>
                    </a:solidFill>
                    <a:latin typeface="KG Somebody That I Used to Know" pitchFamily="2" charset="0"/>
                  </a:rPr>
                  <a:t>Nom</a:t>
                </a:r>
                <a:endParaRPr lang="fr-FR" sz="4000" b="1" dirty="0">
                  <a:solidFill>
                    <a:schemeClr val="tx1"/>
                  </a:solidFill>
                  <a:latin typeface="KG Somebody That I Used to Know" pitchFamily="2" charset="0"/>
                </a:endParaRPr>
              </a:p>
            </p:txBody>
          </p:sp>
          <p:pic>
            <p:nvPicPr>
              <p:cNvPr id="36" name="Image 35" descr="étoil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330735" y="2657940"/>
                <a:ext cx="697950" cy="689866"/>
              </a:xfrm>
              <a:prstGeom prst="rect">
                <a:avLst/>
              </a:prstGeom>
            </p:spPr>
          </p:pic>
        </p:grpSp>
        <p:grpSp>
          <p:nvGrpSpPr>
            <p:cNvPr id="53" name="Groupe 38"/>
            <p:cNvGrpSpPr/>
            <p:nvPr/>
          </p:nvGrpSpPr>
          <p:grpSpPr>
            <a:xfrm>
              <a:off x="2281877" y="3469585"/>
              <a:ext cx="2160000" cy="792000"/>
              <a:chOff x="2281877" y="46409"/>
              <a:chExt cx="2160000" cy="792000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2281877" y="46409"/>
                <a:ext cx="2160000" cy="79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 algn="r"/>
                <a:r>
                  <a:rPr lang="fr-FR" sz="4000" b="1" dirty="0" smtClean="0">
                    <a:solidFill>
                      <a:schemeClr val="tx1"/>
                    </a:solidFill>
                    <a:latin typeface="KG Somebody That I Used to Know" pitchFamily="2" charset="0"/>
                  </a:rPr>
                  <a:t>Nom</a:t>
                </a:r>
                <a:endParaRPr lang="fr-FR" sz="4000" b="1" dirty="0">
                  <a:solidFill>
                    <a:schemeClr val="tx1"/>
                  </a:solidFill>
                  <a:latin typeface="KG Somebody That I Used to Know" pitchFamily="2" charset="0"/>
                </a:endParaRPr>
              </a:p>
            </p:txBody>
          </p:sp>
          <p:pic>
            <p:nvPicPr>
              <p:cNvPr id="64" name="Image 63" descr="étoil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330735" y="97476"/>
                <a:ext cx="697950" cy="689866"/>
              </a:xfrm>
              <a:prstGeom prst="rect">
                <a:avLst/>
              </a:prstGeom>
            </p:spPr>
          </p:pic>
        </p:grpSp>
        <p:grpSp>
          <p:nvGrpSpPr>
            <p:cNvPr id="54" name="Groupe 39"/>
            <p:cNvGrpSpPr/>
            <p:nvPr/>
          </p:nvGrpSpPr>
          <p:grpSpPr>
            <a:xfrm>
              <a:off x="2281877" y="4325379"/>
              <a:ext cx="2160000" cy="792000"/>
              <a:chOff x="2281877" y="899621"/>
              <a:chExt cx="2160000" cy="7920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2281877" y="899621"/>
                <a:ext cx="2160000" cy="79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 algn="r"/>
                <a:r>
                  <a:rPr lang="fr-FR" sz="4000" b="1" dirty="0" smtClean="0">
                    <a:solidFill>
                      <a:schemeClr val="tx1"/>
                    </a:solidFill>
                    <a:latin typeface="KG Somebody That I Used to Know" pitchFamily="2" charset="0"/>
                  </a:rPr>
                  <a:t>Nom</a:t>
                </a:r>
                <a:endParaRPr lang="fr-FR" sz="4000" b="1" dirty="0">
                  <a:solidFill>
                    <a:schemeClr val="tx1"/>
                  </a:solidFill>
                  <a:latin typeface="KG Somebody That I Used to Know" pitchFamily="2" charset="0"/>
                </a:endParaRPr>
              </a:p>
            </p:txBody>
          </p:sp>
          <p:pic>
            <p:nvPicPr>
              <p:cNvPr id="62" name="Image 61" descr="étoil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330735" y="950688"/>
                <a:ext cx="697950" cy="689866"/>
              </a:xfrm>
              <a:prstGeom prst="rect">
                <a:avLst/>
              </a:prstGeom>
            </p:spPr>
          </p:pic>
        </p:grpSp>
        <p:grpSp>
          <p:nvGrpSpPr>
            <p:cNvPr id="55" name="Groupe 44"/>
            <p:cNvGrpSpPr/>
            <p:nvPr/>
          </p:nvGrpSpPr>
          <p:grpSpPr>
            <a:xfrm>
              <a:off x="2281877" y="5181173"/>
              <a:ext cx="2160000" cy="792000"/>
              <a:chOff x="2281877" y="1753247"/>
              <a:chExt cx="2160000" cy="792000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2281877" y="1753247"/>
                <a:ext cx="2160000" cy="79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 algn="r"/>
                <a:r>
                  <a:rPr lang="fr-FR" sz="4000" b="1" dirty="0" smtClean="0">
                    <a:solidFill>
                      <a:schemeClr val="tx1"/>
                    </a:solidFill>
                    <a:latin typeface="KG Somebody That I Used to Know" pitchFamily="2" charset="0"/>
                  </a:rPr>
                  <a:t>Nom</a:t>
                </a:r>
                <a:endParaRPr lang="fr-FR" sz="4000" b="1" dirty="0">
                  <a:solidFill>
                    <a:schemeClr val="tx1"/>
                  </a:solidFill>
                  <a:latin typeface="KG Somebody That I Used to Know" pitchFamily="2" charset="0"/>
                </a:endParaRPr>
              </a:p>
            </p:txBody>
          </p:sp>
          <p:pic>
            <p:nvPicPr>
              <p:cNvPr id="60" name="Image 59" descr="étoil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330735" y="1804314"/>
                <a:ext cx="697950" cy="689866"/>
              </a:xfrm>
              <a:prstGeom prst="rect">
                <a:avLst/>
              </a:prstGeom>
            </p:spPr>
          </p:pic>
        </p:grpSp>
        <p:grpSp>
          <p:nvGrpSpPr>
            <p:cNvPr id="56" name="Groupe 45"/>
            <p:cNvGrpSpPr/>
            <p:nvPr/>
          </p:nvGrpSpPr>
          <p:grpSpPr>
            <a:xfrm>
              <a:off x="2281877" y="6036964"/>
              <a:ext cx="2160000" cy="792000"/>
              <a:chOff x="2281877" y="2606873"/>
              <a:chExt cx="2160000" cy="792000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2281877" y="2606873"/>
                <a:ext cx="2160000" cy="79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 algn="r"/>
                <a:r>
                  <a:rPr lang="fr-FR" sz="4000" b="1" dirty="0" smtClean="0">
                    <a:solidFill>
                      <a:schemeClr val="tx1"/>
                    </a:solidFill>
                    <a:latin typeface="KG Somebody That I Used to Know" pitchFamily="2" charset="0"/>
                  </a:rPr>
                  <a:t>Nom</a:t>
                </a:r>
                <a:endParaRPr lang="fr-FR" sz="4000" b="1" dirty="0">
                  <a:solidFill>
                    <a:schemeClr val="tx1"/>
                  </a:solidFill>
                  <a:latin typeface="KG Somebody That I Used to Know" pitchFamily="2" charset="0"/>
                </a:endParaRPr>
              </a:p>
            </p:txBody>
          </p:sp>
          <p:pic>
            <p:nvPicPr>
              <p:cNvPr id="58" name="Image 57" descr="étoil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330735" y="2657940"/>
                <a:ext cx="697950" cy="689866"/>
              </a:xfrm>
              <a:prstGeom prst="rect">
                <a:avLst/>
              </a:prstGeom>
            </p:spPr>
          </p:pic>
        </p:grpSp>
      </p:grpSp>
      <p:grpSp>
        <p:nvGrpSpPr>
          <p:cNvPr id="75" name="Groupe 74"/>
          <p:cNvGrpSpPr/>
          <p:nvPr/>
        </p:nvGrpSpPr>
        <p:grpSpPr>
          <a:xfrm>
            <a:off x="4487804" y="46409"/>
            <a:ext cx="2160000" cy="6782555"/>
            <a:chOff x="2281877" y="46409"/>
            <a:chExt cx="2160000" cy="6782555"/>
          </a:xfrm>
        </p:grpSpPr>
        <p:grpSp>
          <p:nvGrpSpPr>
            <p:cNvPr id="76" name="Groupe 38"/>
            <p:cNvGrpSpPr/>
            <p:nvPr/>
          </p:nvGrpSpPr>
          <p:grpSpPr>
            <a:xfrm>
              <a:off x="2281877" y="46409"/>
              <a:ext cx="2160000" cy="792000"/>
              <a:chOff x="2281877" y="46409"/>
              <a:chExt cx="2160000" cy="792000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2281877" y="46409"/>
                <a:ext cx="2160000" cy="79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 algn="r"/>
                <a:r>
                  <a:rPr lang="fr-FR" sz="4000" b="1" dirty="0" smtClean="0">
                    <a:solidFill>
                      <a:schemeClr val="tx1"/>
                    </a:solidFill>
                    <a:latin typeface="KG Somebody That I Used to Know" pitchFamily="2" charset="0"/>
                  </a:rPr>
                  <a:t>Nom</a:t>
                </a:r>
                <a:endParaRPr lang="fr-FR" sz="4000" b="1" dirty="0">
                  <a:solidFill>
                    <a:schemeClr val="tx1"/>
                  </a:solidFill>
                  <a:latin typeface="KG Somebody That I Used to Know" pitchFamily="2" charset="0"/>
                </a:endParaRPr>
              </a:p>
            </p:txBody>
          </p:sp>
          <p:pic>
            <p:nvPicPr>
              <p:cNvPr id="99" name="Image 98" descr="étoil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330735" y="97476"/>
                <a:ext cx="697950" cy="689866"/>
              </a:xfrm>
              <a:prstGeom prst="rect">
                <a:avLst/>
              </a:prstGeom>
            </p:spPr>
          </p:pic>
        </p:grpSp>
        <p:grpSp>
          <p:nvGrpSpPr>
            <p:cNvPr id="77" name="Groupe 39"/>
            <p:cNvGrpSpPr/>
            <p:nvPr/>
          </p:nvGrpSpPr>
          <p:grpSpPr>
            <a:xfrm>
              <a:off x="2281877" y="902203"/>
              <a:ext cx="2160000" cy="792000"/>
              <a:chOff x="2281877" y="899621"/>
              <a:chExt cx="2160000" cy="792000"/>
            </a:xfrm>
          </p:grpSpPr>
          <p:sp>
            <p:nvSpPr>
              <p:cNvPr id="96" name="Rectangle 95"/>
              <p:cNvSpPr/>
              <p:nvPr/>
            </p:nvSpPr>
            <p:spPr>
              <a:xfrm>
                <a:off x="2281877" y="899621"/>
                <a:ext cx="2160000" cy="79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 algn="r"/>
                <a:r>
                  <a:rPr lang="fr-FR" sz="4000" b="1" dirty="0" smtClean="0">
                    <a:solidFill>
                      <a:schemeClr val="tx1"/>
                    </a:solidFill>
                    <a:latin typeface="KG Somebody That I Used to Know" pitchFamily="2" charset="0"/>
                  </a:rPr>
                  <a:t>Nom</a:t>
                </a:r>
                <a:endParaRPr lang="fr-FR" sz="4000" b="1" dirty="0">
                  <a:solidFill>
                    <a:schemeClr val="tx1"/>
                  </a:solidFill>
                  <a:latin typeface="KG Somebody That I Used to Know" pitchFamily="2" charset="0"/>
                </a:endParaRPr>
              </a:p>
            </p:txBody>
          </p:sp>
          <p:pic>
            <p:nvPicPr>
              <p:cNvPr id="97" name="Image 96" descr="étoil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330735" y="950688"/>
                <a:ext cx="697950" cy="689866"/>
              </a:xfrm>
              <a:prstGeom prst="rect">
                <a:avLst/>
              </a:prstGeom>
            </p:spPr>
          </p:pic>
        </p:grpSp>
        <p:grpSp>
          <p:nvGrpSpPr>
            <p:cNvPr id="78" name="Groupe 44"/>
            <p:cNvGrpSpPr/>
            <p:nvPr/>
          </p:nvGrpSpPr>
          <p:grpSpPr>
            <a:xfrm>
              <a:off x="2281877" y="1757997"/>
              <a:ext cx="2160000" cy="792000"/>
              <a:chOff x="2281877" y="1753247"/>
              <a:chExt cx="2160000" cy="792000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2281877" y="1753247"/>
                <a:ext cx="2160000" cy="79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 algn="r"/>
                <a:r>
                  <a:rPr lang="fr-FR" sz="4000" b="1" dirty="0" smtClean="0">
                    <a:solidFill>
                      <a:schemeClr val="tx1"/>
                    </a:solidFill>
                    <a:latin typeface="KG Somebody That I Used to Know" pitchFamily="2" charset="0"/>
                  </a:rPr>
                  <a:t>Nom</a:t>
                </a:r>
                <a:endParaRPr lang="fr-FR" sz="4000" b="1" dirty="0">
                  <a:solidFill>
                    <a:schemeClr val="tx1"/>
                  </a:solidFill>
                  <a:latin typeface="KG Somebody That I Used to Know" pitchFamily="2" charset="0"/>
                </a:endParaRPr>
              </a:p>
            </p:txBody>
          </p:sp>
          <p:pic>
            <p:nvPicPr>
              <p:cNvPr id="95" name="Image 94" descr="étoil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330735" y="1804314"/>
                <a:ext cx="697950" cy="689866"/>
              </a:xfrm>
              <a:prstGeom prst="rect">
                <a:avLst/>
              </a:prstGeom>
            </p:spPr>
          </p:pic>
        </p:grpSp>
        <p:grpSp>
          <p:nvGrpSpPr>
            <p:cNvPr id="79" name="Groupe 45"/>
            <p:cNvGrpSpPr/>
            <p:nvPr/>
          </p:nvGrpSpPr>
          <p:grpSpPr>
            <a:xfrm>
              <a:off x="2281877" y="2613791"/>
              <a:ext cx="2160000" cy="792000"/>
              <a:chOff x="2281877" y="2606873"/>
              <a:chExt cx="2160000" cy="792000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2281877" y="2606873"/>
                <a:ext cx="2160000" cy="79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 algn="r"/>
                <a:r>
                  <a:rPr lang="fr-FR" sz="4000" b="1" dirty="0" smtClean="0">
                    <a:solidFill>
                      <a:schemeClr val="tx1"/>
                    </a:solidFill>
                    <a:latin typeface="KG Somebody That I Used to Know" pitchFamily="2" charset="0"/>
                  </a:rPr>
                  <a:t>Nom</a:t>
                </a:r>
                <a:endParaRPr lang="fr-FR" sz="4000" b="1" dirty="0">
                  <a:solidFill>
                    <a:schemeClr val="tx1"/>
                  </a:solidFill>
                  <a:latin typeface="KG Somebody That I Used to Know" pitchFamily="2" charset="0"/>
                </a:endParaRPr>
              </a:p>
            </p:txBody>
          </p:sp>
          <p:pic>
            <p:nvPicPr>
              <p:cNvPr id="93" name="Image 92" descr="étoil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330735" y="2657940"/>
                <a:ext cx="697950" cy="689866"/>
              </a:xfrm>
              <a:prstGeom prst="rect">
                <a:avLst/>
              </a:prstGeom>
            </p:spPr>
          </p:pic>
        </p:grpSp>
        <p:grpSp>
          <p:nvGrpSpPr>
            <p:cNvPr id="80" name="Groupe 38"/>
            <p:cNvGrpSpPr/>
            <p:nvPr/>
          </p:nvGrpSpPr>
          <p:grpSpPr>
            <a:xfrm>
              <a:off x="2281877" y="3469585"/>
              <a:ext cx="2160000" cy="792000"/>
              <a:chOff x="2281877" y="46409"/>
              <a:chExt cx="2160000" cy="792000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2281877" y="46409"/>
                <a:ext cx="2160000" cy="79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 algn="r"/>
                <a:r>
                  <a:rPr lang="fr-FR" sz="4000" b="1" dirty="0" smtClean="0">
                    <a:solidFill>
                      <a:schemeClr val="tx1"/>
                    </a:solidFill>
                    <a:latin typeface="KG Somebody That I Used to Know" pitchFamily="2" charset="0"/>
                  </a:rPr>
                  <a:t>Nom</a:t>
                </a:r>
                <a:endParaRPr lang="fr-FR" sz="4000" b="1" dirty="0">
                  <a:solidFill>
                    <a:schemeClr val="tx1"/>
                  </a:solidFill>
                  <a:latin typeface="KG Somebody That I Used to Know" pitchFamily="2" charset="0"/>
                </a:endParaRPr>
              </a:p>
            </p:txBody>
          </p:sp>
          <p:pic>
            <p:nvPicPr>
              <p:cNvPr id="91" name="Image 90" descr="étoil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330735" y="97476"/>
                <a:ext cx="697950" cy="689866"/>
              </a:xfrm>
              <a:prstGeom prst="rect">
                <a:avLst/>
              </a:prstGeom>
            </p:spPr>
          </p:pic>
        </p:grpSp>
        <p:grpSp>
          <p:nvGrpSpPr>
            <p:cNvPr id="81" name="Groupe 39"/>
            <p:cNvGrpSpPr/>
            <p:nvPr/>
          </p:nvGrpSpPr>
          <p:grpSpPr>
            <a:xfrm>
              <a:off x="2281877" y="4325379"/>
              <a:ext cx="2160000" cy="792000"/>
              <a:chOff x="2281877" y="899621"/>
              <a:chExt cx="2160000" cy="792000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2281877" y="899621"/>
                <a:ext cx="2160000" cy="79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 algn="r"/>
                <a:r>
                  <a:rPr lang="fr-FR" sz="4000" b="1" dirty="0" smtClean="0">
                    <a:solidFill>
                      <a:schemeClr val="tx1"/>
                    </a:solidFill>
                    <a:latin typeface="KG Somebody That I Used to Know" pitchFamily="2" charset="0"/>
                  </a:rPr>
                  <a:t>Nom</a:t>
                </a:r>
                <a:endParaRPr lang="fr-FR" sz="4000" b="1" dirty="0">
                  <a:solidFill>
                    <a:schemeClr val="tx1"/>
                  </a:solidFill>
                  <a:latin typeface="KG Somebody That I Used to Know" pitchFamily="2" charset="0"/>
                </a:endParaRPr>
              </a:p>
            </p:txBody>
          </p:sp>
          <p:pic>
            <p:nvPicPr>
              <p:cNvPr id="89" name="Image 88" descr="étoil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330735" y="950688"/>
                <a:ext cx="697950" cy="689866"/>
              </a:xfrm>
              <a:prstGeom prst="rect">
                <a:avLst/>
              </a:prstGeom>
            </p:spPr>
          </p:pic>
        </p:grpSp>
        <p:grpSp>
          <p:nvGrpSpPr>
            <p:cNvPr id="82" name="Groupe 44"/>
            <p:cNvGrpSpPr/>
            <p:nvPr/>
          </p:nvGrpSpPr>
          <p:grpSpPr>
            <a:xfrm>
              <a:off x="2281877" y="5181173"/>
              <a:ext cx="2160000" cy="792000"/>
              <a:chOff x="2281877" y="1753247"/>
              <a:chExt cx="2160000" cy="792000"/>
            </a:xfrm>
          </p:grpSpPr>
          <p:sp>
            <p:nvSpPr>
              <p:cNvPr id="86" name="Rectangle 85"/>
              <p:cNvSpPr/>
              <p:nvPr/>
            </p:nvSpPr>
            <p:spPr>
              <a:xfrm>
                <a:off x="2281877" y="1753247"/>
                <a:ext cx="2160000" cy="79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 algn="r"/>
                <a:r>
                  <a:rPr lang="fr-FR" sz="4000" b="1" dirty="0" smtClean="0">
                    <a:solidFill>
                      <a:schemeClr val="tx1"/>
                    </a:solidFill>
                    <a:latin typeface="KG Somebody That I Used to Know" pitchFamily="2" charset="0"/>
                  </a:rPr>
                  <a:t>Nom</a:t>
                </a:r>
                <a:endParaRPr lang="fr-FR" sz="4000" b="1" dirty="0">
                  <a:solidFill>
                    <a:schemeClr val="tx1"/>
                  </a:solidFill>
                  <a:latin typeface="KG Somebody That I Used to Know" pitchFamily="2" charset="0"/>
                </a:endParaRPr>
              </a:p>
            </p:txBody>
          </p:sp>
          <p:pic>
            <p:nvPicPr>
              <p:cNvPr id="87" name="Image 86" descr="étoil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330735" y="1804314"/>
                <a:ext cx="697950" cy="689866"/>
              </a:xfrm>
              <a:prstGeom prst="rect">
                <a:avLst/>
              </a:prstGeom>
            </p:spPr>
          </p:pic>
        </p:grpSp>
        <p:grpSp>
          <p:nvGrpSpPr>
            <p:cNvPr id="83" name="Groupe 45"/>
            <p:cNvGrpSpPr/>
            <p:nvPr/>
          </p:nvGrpSpPr>
          <p:grpSpPr>
            <a:xfrm>
              <a:off x="2281877" y="6036964"/>
              <a:ext cx="2160000" cy="792000"/>
              <a:chOff x="2281877" y="2606873"/>
              <a:chExt cx="2160000" cy="792000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2281877" y="2606873"/>
                <a:ext cx="2160000" cy="79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 algn="r"/>
                <a:r>
                  <a:rPr lang="fr-FR" sz="4000" b="1" dirty="0" smtClean="0">
                    <a:solidFill>
                      <a:schemeClr val="tx1"/>
                    </a:solidFill>
                    <a:latin typeface="KG Somebody That I Used to Know" pitchFamily="2" charset="0"/>
                  </a:rPr>
                  <a:t>Nom</a:t>
                </a:r>
                <a:endParaRPr lang="fr-FR" sz="4000" b="1" dirty="0">
                  <a:solidFill>
                    <a:schemeClr val="tx1"/>
                  </a:solidFill>
                  <a:latin typeface="KG Somebody That I Used to Know" pitchFamily="2" charset="0"/>
                </a:endParaRPr>
              </a:p>
            </p:txBody>
          </p:sp>
          <p:pic>
            <p:nvPicPr>
              <p:cNvPr id="85" name="Image 84" descr="étoil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330735" y="2657940"/>
                <a:ext cx="697950" cy="689866"/>
              </a:xfrm>
              <a:prstGeom prst="rect">
                <a:avLst/>
              </a:prstGeom>
            </p:spPr>
          </p:pic>
        </p:grpSp>
      </p:grpSp>
      <p:grpSp>
        <p:nvGrpSpPr>
          <p:cNvPr id="100" name="Groupe 99"/>
          <p:cNvGrpSpPr/>
          <p:nvPr/>
        </p:nvGrpSpPr>
        <p:grpSpPr>
          <a:xfrm>
            <a:off x="6708557" y="46409"/>
            <a:ext cx="2160000" cy="6782555"/>
            <a:chOff x="2281877" y="46409"/>
            <a:chExt cx="2160000" cy="6782555"/>
          </a:xfrm>
        </p:grpSpPr>
        <p:grpSp>
          <p:nvGrpSpPr>
            <p:cNvPr id="101" name="Groupe 38"/>
            <p:cNvGrpSpPr/>
            <p:nvPr/>
          </p:nvGrpSpPr>
          <p:grpSpPr>
            <a:xfrm>
              <a:off x="2281877" y="46409"/>
              <a:ext cx="2160000" cy="792000"/>
              <a:chOff x="2281877" y="46409"/>
              <a:chExt cx="2160000" cy="792000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2281877" y="46409"/>
                <a:ext cx="2160000" cy="79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 algn="r"/>
                <a:r>
                  <a:rPr lang="fr-FR" sz="4000" b="1" dirty="0" smtClean="0">
                    <a:solidFill>
                      <a:schemeClr val="tx1"/>
                    </a:solidFill>
                    <a:latin typeface="KG Somebody That I Used to Know" pitchFamily="2" charset="0"/>
                  </a:rPr>
                  <a:t>Nom</a:t>
                </a:r>
                <a:endParaRPr lang="fr-FR" sz="4000" b="1" dirty="0">
                  <a:solidFill>
                    <a:schemeClr val="tx1"/>
                  </a:solidFill>
                  <a:latin typeface="KG Somebody That I Used to Know" pitchFamily="2" charset="0"/>
                </a:endParaRPr>
              </a:p>
            </p:txBody>
          </p:sp>
          <p:pic>
            <p:nvPicPr>
              <p:cNvPr id="124" name="Image 123" descr="étoil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330735" y="97476"/>
                <a:ext cx="697950" cy="689866"/>
              </a:xfrm>
              <a:prstGeom prst="rect">
                <a:avLst/>
              </a:prstGeom>
            </p:spPr>
          </p:pic>
        </p:grpSp>
        <p:grpSp>
          <p:nvGrpSpPr>
            <p:cNvPr id="102" name="Groupe 39"/>
            <p:cNvGrpSpPr/>
            <p:nvPr/>
          </p:nvGrpSpPr>
          <p:grpSpPr>
            <a:xfrm>
              <a:off x="2281877" y="902203"/>
              <a:ext cx="2160000" cy="792000"/>
              <a:chOff x="2281877" y="899621"/>
              <a:chExt cx="2160000" cy="792000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2281877" y="899621"/>
                <a:ext cx="2160000" cy="79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 algn="r"/>
                <a:r>
                  <a:rPr lang="fr-FR" sz="4000" b="1" dirty="0" smtClean="0">
                    <a:solidFill>
                      <a:schemeClr val="tx1"/>
                    </a:solidFill>
                    <a:latin typeface="KG Somebody That I Used to Know" pitchFamily="2" charset="0"/>
                  </a:rPr>
                  <a:t>Nom</a:t>
                </a:r>
                <a:endParaRPr lang="fr-FR" sz="4000" b="1" dirty="0">
                  <a:solidFill>
                    <a:schemeClr val="tx1"/>
                  </a:solidFill>
                  <a:latin typeface="KG Somebody That I Used to Know" pitchFamily="2" charset="0"/>
                </a:endParaRPr>
              </a:p>
            </p:txBody>
          </p:sp>
          <p:pic>
            <p:nvPicPr>
              <p:cNvPr id="122" name="Image 121" descr="étoil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330735" y="950688"/>
                <a:ext cx="697950" cy="689866"/>
              </a:xfrm>
              <a:prstGeom prst="rect">
                <a:avLst/>
              </a:prstGeom>
            </p:spPr>
          </p:pic>
        </p:grpSp>
        <p:grpSp>
          <p:nvGrpSpPr>
            <p:cNvPr id="103" name="Groupe 44"/>
            <p:cNvGrpSpPr/>
            <p:nvPr/>
          </p:nvGrpSpPr>
          <p:grpSpPr>
            <a:xfrm>
              <a:off x="2281877" y="1757997"/>
              <a:ext cx="2160000" cy="792000"/>
              <a:chOff x="2281877" y="1753247"/>
              <a:chExt cx="2160000" cy="792000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2281877" y="1753247"/>
                <a:ext cx="2160000" cy="79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 algn="r"/>
                <a:r>
                  <a:rPr lang="fr-FR" sz="4000" b="1" dirty="0" smtClean="0">
                    <a:solidFill>
                      <a:schemeClr val="tx1"/>
                    </a:solidFill>
                    <a:latin typeface="KG Somebody That I Used to Know" pitchFamily="2" charset="0"/>
                  </a:rPr>
                  <a:t>Nom</a:t>
                </a:r>
                <a:endParaRPr lang="fr-FR" sz="4000" b="1" dirty="0">
                  <a:solidFill>
                    <a:schemeClr val="tx1"/>
                  </a:solidFill>
                  <a:latin typeface="KG Somebody That I Used to Know" pitchFamily="2" charset="0"/>
                </a:endParaRPr>
              </a:p>
            </p:txBody>
          </p:sp>
          <p:pic>
            <p:nvPicPr>
              <p:cNvPr id="120" name="Image 119" descr="étoil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330735" y="1804314"/>
                <a:ext cx="697950" cy="689866"/>
              </a:xfrm>
              <a:prstGeom prst="rect">
                <a:avLst/>
              </a:prstGeom>
            </p:spPr>
          </p:pic>
        </p:grpSp>
        <p:grpSp>
          <p:nvGrpSpPr>
            <p:cNvPr id="104" name="Groupe 45"/>
            <p:cNvGrpSpPr/>
            <p:nvPr/>
          </p:nvGrpSpPr>
          <p:grpSpPr>
            <a:xfrm>
              <a:off x="2281877" y="2613791"/>
              <a:ext cx="2160000" cy="792000"/>
              <a:chOff x="2281877" y="2606873"/>
              <a:chExt cx="2160000" cy="792000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2281877" y="2606873"/>
                <a:ext cx="2160000" cy="79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 algn="r"/>
                <a:r>
                  <a:rPr lang="fr-FR" sz="4000" b="1" dirty="0" smtClean="0">
                    <a:solidFill>
                      <a:schemeClr val="tx1"/>
                    </a:solidFill>
                    <a:latin typeface="KG Somebody That I Used to Know" pitchFamily="2" charset="0"/>
                  </a:rPr>
                  <a:t>Nom</a:t>
                </a:r>
                <a:endParaRPr lang="fr-FR" sz="4000" b="1" dirty="0">
                  <a:solidFill>
                    <a:schemeClr val="tx1"/>
                  </a:solidFill>
                  <a:latin typeface="KG Somebody That I Used to Know" pitchFamily="2" charset="0"/>
                </a:endParaRPr>
              </a:p>
            </p:txBody>
          </p:sp>
          <p:pic>
            <p:nvPicPr>
              <p:cNvPr id="118" name="Image 117" descr="étoil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330735" y="2657940"/>
                <a:ext cx="697950" cy="689866"/>
              </a:xfrm>
              <a:prstGeom prst="rect">
                <a:avLst/>
              </a:prstGeom>
            </p:spPr>
          </p:pic>
        </p:grpSp>
        <p:grpSp>
          <p:nvGrpSpPr>
            <p:cNvPr id="105" name="Groupe 38"/>
            <p:cNvGrpSpPr/>
            <p:nvPr/>
          </p:nvGrpSpPr>
          <p:grpSpPr>
            <a:xfrm>
              <a:off x="2281877" y="3469585"/>
              <a:ext cx="2160000" cy="792000"/>
              <a:chOff x="2281877" y="46409"/>
              <a:chExt cx="2160000" cy="792000"/>
            </a:xfrm>
          </p:grpSpPr>
          <p:sp>
            <p:nvSpPr>
              <p:cNvPr id="115" name="Rectangle 114"/>
              <p:cNvSpPr/>
              <p:nvPr/>
            </p:nvSpPr>
            <p:spPr>
              <a:xfrm>
                <a:off x="2281877" y="46409"/>
                <a:ext cx="2160000" cy="79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 algn="r"/>
                <a:r>
                  <a:rPr lang="fr-FR" sz="4000" b="1" dirty="0" smtClean="0">
                    <a:solidFill>
                      <a:schemeClr val="tx1"/>
                    </a:solidFill>
                    <a:latin typeface="KG Somebody That I Used to Know" pitchFamily="2" charset="0"/>
                  </a:rPr>
                  <a:t>Nom</a:t>
                </a:r>
                <a:endParaRPr lang="fr-FR" sz="4000" b="1" dirty="0">
                  <a:solidFill>
                    <a:schemeClr val="tx1"/>
                  </a:solidFill>
                  <a:latin typeface="KG Somebody That I Used to Know" pitchFamily="2" charset="0"/>
                </a:endParaRPr>
              </a:p>
            </p:txBody>
          </p:sp>
          <p:pic>
            <p:nvPicPr>
              <p:cNvPr id="116" name="Image 115" descr="étoil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330735" y="97476"/>
                <a:ext cx="697950" cy="689866"/>
              </a:xfrm>
              <a:prstGeom prst="rect">
                <a:avLst/>
              </a:prstGeom>
            </p:spPr>
          </p:pic>
        </p:grpSp>
        <p:grpSp>
          <p:nvGrpSpPr>
            <p:cNvPr id="106" name="Groupe 39"/>
            <p:cNvGrpSpPr/>
            <p:nvPr/>
          </p:nvGrpSpPr>
          <p:grpSpPr>
            <a:xfrm>
              <a:off x="2281877" y="4325379"/>
              <a:ext cx="2160000" cy="792000"/>
              <a:chOff x="2281877" y="899621"/>
              <a:chExt cx="2160000" cy="792000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2281877" y="899621"/>
                <a:ext cx="2160000" cy="79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 algn="r"/>
                <a:r>
                  <a:rPr lang="fr-FR" sz="4000" b="1" dirty="0" smtClean="0">
                    <a:solidFill>
                      <a:schemeClr val="tx1"/>
                    </a:solidFill>
                    <a:latin typeface="KG Somebody That I Used to Know" pitchFamily="2" charset="0"/>
                  </a:rPr>
                  <a:t>Nom</a:t>
                </a:r>
                <a:endParaRPr lang="fr-FR" sz="4000" b="1" dirty="0">
                  <a:solidFill>
                    <a:schemeClr val="tx1"/>
                  </a:solidFill>
                  <a:latin typeface="KG Somebody That I Used to Know" pitchFamily="2" charset="0"/>
                </a:endParaRPr>
              </a:p>
            </p:txBody>
          </p:sp>
          <p:pic>
            <p:nvPicPr>
              <p:cNvPr id="114" name="Image 113" descr="étoil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330735" y="950688"/>
                <a:ext cx="697950" cy="689866"/>
              </a:xfrm>
              <a:prstGeom prst="rect">
                <a:avLst/>
              </a:prstGeom>
            </p:spPr>
          </p:pic>
        </p:grpSp>
        <p:grpSp>
          <p:nvGrpSpPr>
            <p:cNvPr id="107" name="Groupe 44"/>
            <p:cNvGrpSpPr/>
            <p:nvPr/>
          </p:nvGrpSpPr>
          <p:grpSpPr>
            <a:xfrm>
              <a:off x="2281877" y="5181173"/>
              <a:ext cx="2160000" cy="792000"/>
              <a:chOff x="2281877" y="1753247"/>
              <a:chExt cx="2160000" cy="792000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2281877" y="1753247"/>
                <a:ext cx="2160000" cy="79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 algn="r"/>
                <a:r>
                  <a:rPr lang="fr-FR" sz="4000" b="1" dirty="0" smtClean="0">
                    <a:solidFill>
                      <a:schemeClr val="tx1"/>
                    </a:solidFill>
                    <a:latin typeface="KG Somebody That I Used to Know" pitchFamily="2" charset="0"/>
                  </a:rPr>
                  <a:t>Nom</a:t>
                </a:r>
                <a:endParaRPr lang="fr-FR" sz="4000" b="1" dirty="0">
                  <a:solidFill>
                    <a:schemeClr val="tx1"/>
                  </a:solidFill>
                  <a:latin typeface="KG Somebody That I Used to Know" pitchFamily="2" charset="0"/>
                </a:endParaRPr>
              </a:p>
            </p:txBody>
          </p:sp>
          <p:pic>
            <p:nvPicPr>
              <p:cNvPr id="112" name="Image 111" descr="étoil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330735" y="1804314"/>
                <a:ext cx="697950" cy="689866"/>
              </a:xfrm>
              <a:prstGeom prst="rect">
                <a:avLst/>
              </a:prstGeom>
            </p:spPr>
          </p:pic>
        </p:grpSp>
        <p:grpSp>
          <p:nvGrpSpPr>
            <p:cNvPr id="108" name="Groupe 45"/>
            <p:cNvGrpSpPr/>
            <p:nvPr/>
          </p:nvGrpSpPr>
          <p:grpSpPr>
            <a:xfrm>
              <a:off x="2281877" y="6036964"/>
              <a:ext cx="2160000" cy="792000"/>
              <a:chOff x="2281877" y="2606873"/>
              <a:chExt cx="2160000" cy="792000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2281877" y="2606873"/>
                <a:ext cx="2160000" cy="79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0000" rtlCol="0" anchor="ctr"/>
              <a:lstStyle/>
              <a:p>
                <a:pPr algn="r"/>
                <a:r>
                  <a:rPr lang="fr-FR" sz="4000" b="1" dirty="0" smtClean="0">
                    <a:solidFill>
                      <a:schemeClr val="tx1"/>
                    </a:solidFill>
                    <a:latin typeface="KG Somebody That I Used to Know" pitchFamily="2" charset="0"/>
                  </a:rPr>
                  <a:t>Nom</a:t>
                </a:r>
                <a:endParaRPr lang="fr-FR" sz="4000" b="1" dirty="0">
                  <a:solidFill>
                    <a:schemeClr val="tx1"/>
                  </a:solidFill>
                  <a:latin typeface="KG Somebody That I Used to Know" pitchFamily="2" charset="0"/>
                </a:endParaRPr>
              </a:p>
            </p:txBody>
          </p:sp>
          <p:pic>
            <p:nvPicPr>
              <p:cNvPr id="110" name="Image 109" descr="étoil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330735" y="2657940"/>
                <a:ext cx="697950" cy="689866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e 59"/>
          <p:cNvGrpSpPr/>
          <p:nvPr/>
        </p:nvGrpSpPr>
        <p:grpSpPr>
          <a:xfrm>
            <a:off x="46300" y="46409"/>
            <a:ext cx="2161011" cy="6675035"/>
            <a:chOff x="46300" y="46409"/>
            <a:chExt cx="2161011" cy="6675035"/>
          </a:xfrm>
        </p:grpSpPr>
        <p:sp>
          <p:nvSpPr>
            <p:cNvPr id="4" name="Rectangle 3"/>
            <p:cNvSpPr/>
            <p:nvPr/>
          </p:nvSpPr>
          <p:spPr>
            <a:xfrm>
              <a:off x="46300" y="46409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25" name="Image 24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909" y="138715"/>
              <a:ext cx="437022" cy="43196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46300" y="719571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26" name="Image 25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909" y="811877"/>
              <a:ext cx="437022" cy="43196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46300" y="1392733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27" name="Image 26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909" y="1485039"/>
              <a:ext cx="437022" cy="431960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46300" y="2065895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28" name="Image 27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909" y="2158201"/>
              <a:ext cx="437022" cy="43196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46300" y="2739057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29" name="Image 28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909" y="2831363"/>
              <a:ext cx="437022" cy="43196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47311" y="3412219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40" name="Image 39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920" y="3504525"/>
              <a:ext cx="437022" cy="43196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47311" y="4085381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45" name="Image 44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920" y="4177687"/>
              <a:ext cx="437022" cy="43196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47311" y="4758543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46" name="Image 45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920" y="4850849"/>
              <a:ext cx="437022" cy="431960"/>
            </a:xfrm>
            <a:prstGeom prst="rect">
              <a:avLst/>
            </a:prstGeom>
          </p:spPr>
        </p:pic>
        <p:sp>
          <p:nvSpPr>
            <p:cNvPr id="38" name="Rectangle 37"/>
            <p:cNvSpPr/>
            <p:nvPr/>
          </p:nvSpPr>
          <p:spPr>
            <a:xfrm>
              <a:off x="47311" y="5431705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47" name="Image 46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920" y="5524011"/>
              <a:ext cx="437022" cy="431960"/>
            </a:xfrm>
            <a:prstGeom prst="rect">
              <a:avLst/>
            </a:prstGeom>
          </p:spPr>
        </p:pic>
        <p:sp>
          <p:nvSpPr>
            <p:cNvPr id="39" name="Rectangle 38"/>
            <p:cNvSpPr/>
            <p:nvPr/>
          </p:nvSpPr>
          <p:spPr>
            <a:xfrm>
              <a:off x="47311" y="6104871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48" name="Image 47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920" y="6197177"/>
              <a:ext cx="437022" cy="431960"/>
            </a:xfrm>
            <a:prstGeom prst="rect">
              <a:avLst/>
            </a:prstGeom>
          </p:spPr>
        </p:pic>
      </p:grpSp>
      <p:grpSp>
        <p:nvGrpSpPr>
          <p:cNvPr id="61" name="Groupe 60"/>
          <p:cNvGrpSpPr/>
          <p:nvPr/>
        </p:nvGrpSpPr>
        <p:grpSpPr>
          <a:xfrm>
            <a:off x="2274947" y="46409"/>
            <a:ext cx="2161011" cy="6675035"/>
            <a:chOff x="46300" y="46409"/>
            <a:chExt cx="2161011" cy="6675035"/>
          </a:xfrm>
        </p:grpSpPr>
        <p:sp>
          <p:nvSpPr>
            <p:cNvPr id="62" name="Rectangle 61"/>
            <p:cNvSpPr/>
            <p:nvPr/>
          </p:nvSpPr>
          <p:spPr>
            <a:xfrm>
              <a:off x="46300" y="46409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63" name="Image 62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909" y="138715"/>
              <a:ext cx="437022" cy="431960"/>
            </a:xfrm>
            <a:prstGeom prst="rect">
              <a:avLst/>
            </a:prstGeom>
          </p:spPr>
        </p:pic>
        <p:sp>
          <p:nvSpPr>
            <p:cNvPr id="64" name="Rectangle 63"/>
            <p:cNvSpPr/>
            <p:nvPr/>
          </p:nvSpPr>
          <p:spPr>
            <a:xfrm>
              <a:off x="46300" y="719571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65" name="Image 64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909" y="811877"/>
              <a:ext cx="437022" cy="431960"/>
            </a:xfrm>
            <a:prstGeom prst="rect">
              <a:avLst/>
            </a:prstGeom>
          </p:spPr>
        </p:pic>
        <p:sp>
          <p:nvSpPr>
            <p:cNvPr id="66" name="Rectangle 65"/>
            <p:cNvSpPr/>
            <p:nvPr/>
          </p:nvSpPr>
          <p:spPr>
            <a:xfrm>
              <a:off x="46300" y="1392733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67" name="Image 66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909" y="1485039"/>
              <a:ext cx="437022" cy="431960"/>
            </a:xfrm>
            <a:prstGeom prst="rect">
              <a:avLst/>
            </a:prstGeom>
          </p:spPr>
        </p:pic>
        <p:sp>
          <p:nvSpPr>
            <p:cNvPr id="68" name="Rectangle 67"/>
            <p:cNvSpPr/>
            <p:nvPr/>
          </p:nvSpPr>
          <p:spPr>
            <a:xfrm>
              <a:off x="46300" y="2065895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69" name="Image 68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909" y="2158201"/>
              <a:ext cx="437022" cy="431960"/>
            </a:xfrm>
            <a:prstGeom prst="rect">
              <a:avLst/>
            </a:prstGeom>
          </p:spPr>
        </p:pic>
        <p:sp>
          <p:nvSpPr>
            <p:cNvPr id="70" name="Rectangle 69"/>
            <p:cNvSpPr/>
            <p:nvPr/>
          </p:nvSpPr>
          <p:spPr>
            <a:xfrm>
              <a:off x="46300" y="2739057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91" name="Image 90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909" y="2831363"/>
              <a:ext cx="437022" cy="431960"/>
            </a:xfrm>
            <a:prstGeom prst="rect">
              <a:avLst/>
            </a:prstGeom>
          </p:spPr>
        </p:pic>
        <p:sp>
          <p:nvSpPr>
            <p:cNvPr id="92" name="Rectangle 91"/>
            <p:cNvSpPr/>
            <p:nvPr/>
          </p:nvSpPr>
          <p:spPr>
            <a:xfrm>
              <a:off x="47311" y="3412219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93" name="Image 92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920" y="3504525"/>
              <a:ext cx="437022" cy="431960"/>
            </a:xfrm>
            <a:prstGeom prst="rect">
              <a:avLst/>
            </a:prstGeom>
          </p:spPr>
        </p:pic>
        <p:sp>
          <p:nvSpPr>
            <p:cNvPr id="94" name="Rectangle 93"/>
            <p:cNvSpPr/>
            <p:nvPr/>
          </p:nvSpPr>
          <p:spPr>
            <a:xfrm>
              <a:off x="47311" y="4085381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95" name="Image 94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920" y="4177687"/>
              <a:ext cx="437022" cy="431960"/>
            </a:xfrm>
            <a:prstGeom prst="rect">
              <a:avLst/>
            </a:prstGeom>
          </p:spPr>
        </p:pic>
        <p:sp>
          <p:nvSpPr>
            <p:cNvPr id="96" name="Rectangle 95"/>
            <p:cNvSpPr/>
            <p:nvPr/>
          </p:nvSpPr>
          <p:spPr>
            <a:xfrm>
              <a:off x="47311" y="4758543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97" name="Image 96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920" y="4850849"/>
              <a:ext cx="437022" cy="431960"/>
            </a:xfrm>
            <a:prstGeom prst="rect">
              <a:avLst/>
            </a:prstGeom>
          </p:spPr>
        </p:pic>
        <p:sp>
          <p:nvSpPr>
            <p:cNvPr id="98" name="Rectangle 97"/>
            <p:cNvSpPr/>
            <p:nvPr/>
          </p:nvSpPr>
          <p:spPr>
            <a:xfrm>
              <a:off x="47311" y="5431705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99" name="Image 98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920" y="5524011"/>
              <a:ext cx="437022" cy="431960"/>
            </a:xfrm>
            <a:prstGeom prst="rect">
              <a:avLst/>
            </a:prstGeom>
          </p:spPr>
        </p:pic>
        <p:sp>
          <p:nvSpPr>
            <p:cNvPr id="100" name="Rectangle 99"/>
            <p:cNvSpPr/>
            <p:nvPr/>
          </p:nvSpPr>
          <p:spPr>
            <a:xfrm>
              <a:off x="47311" y="6104871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01" name="Image 100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920" y="6197177"/>
              <a:ext cx="437022" cy="431960"/>
            </a:xfrm>
            <a:prstGeom prst="rect">
              <a:avLst/>
            </a:prstGeom>
          </p:spPr>
        </p:pic>
      </p:grpSp>
      <p:grpSp>
        <p:nvGrpSpPr>
          <p:cNvPr id="102" name="Groupe 101"/>
          <p:cNvGrpSpPr/>
          <p:nvPr/>
        </p:nvGrpSpPr>
        <p:grpSpPr>
          <a:xfrm>
            <a:off x="4503594" y="46409"/>
            <a:ext cx="2161011" cy="6675035"/>
            <a:chOff x="46300" y="46409"/>
            <a:chExt cx="2161011" cy="6675035"/>
          </a:xfrm>
        </p:grpSpPr>
        <p:sp>
          <p:nvSpPr>
            <p:cNvPr id="103" name="Rectangle 102"/>
            <p:cNvSpPr/>
            <p:nvPr/>
          </p:nvSpPr>
          <p:spPr>
            <a:xfrm>
              <a:off x="46300" y="46409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04" name="Image 103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909" y="138715"/>
              <a:ext cx="437022" cy="431960"/>
            </a:xfrm>
            <a:prstGeom prst="rect">
              <a:avLst/>
            </a:prstGeom>
          </p:spPr>
        </p:pic>
        <p:sp>
          <p:nvSpPr>
            <p:cNvPr id="105" name="Rectangle 104"/>
            <p:cNvSpPr/>
            <p:nvPr/>
          </p:nvSpPr>
          <p:spPr>
            <a:xfrm>
              <a:off x="46300" y="719571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06" name="Image 105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909" y="811877"/>
              <a:ext cx="437022" cy="431960"/>
            </a:xfrm>
            <a:prstGeom prst="rect">
              <a:avLst/>
            </a:prstGeom>
          </p:spPr>
        </p:pic>
        <p:sp>
          <p:nvSpPr>
            <p:cNvPr id="107" name="Rectangle 106"/>
            <p:cNvSpPr/>
            <p:nvPr/>
          </p:nvSpPr>
          <p:spPr>
            <a:xfrm>
              <a:off x="46300" y="1392733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22" name="Image 121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909" y="1485039"/>
              <a:ext cx="437022" cy="431960"/>
            </a:xfrm>
            <a:prstGeom prst="rect">
              <a:avLst/>
            </a:prstGeom>
          </p:spPr>
        </p:pic>
        <p:sp>
          <p:nvSpPr>
            <p:cNvPr id="123" name="Rectangle 122"/>
            <p:cNvSpPr/>
            <p:nvPr/>
          </p:nvSpPr>
          <p:spPr>
            <a:xfrm>
              <a:off x="46300" y="2065895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24" name="Image 123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909" y="2158201"/>
              <a:ext cx="437022" cy="431960"/>
            </a:xfrm>
            <a:prstGeom prst="rect">
              <a:avLst/>
            </a:prstGeom>
          </p:spPr>
        </p:pic>
        <p:sp>
          <p:nvSpPr>
            <p:cNvPr id="125" name="Rectangle 124"/>
            <p:cNvSpPr/>
            <p:nvPr/>
          </p:nvSpPr>
          <p:spPr>
            <a:xfrm>
              <a:off x="46300" y="2739057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26" name="Image 125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909" y="2831363"/>
              <a:ext cx="437022" cy="431960"/>
            </a:xfrm>
            <a:prstGeom prst="rect">
              <a:avLst/>
            </a:prstGeom>
          </p:spPr>
        </p:pic>
        <p:sp>
          <p:nvSpPr>
            <p:cNvPr id="127" name="Rectangle 126"/>
            <p:cNvSpPr/>
            <p:nvPr/>
          </p:nvSpPr>
          <p:spPr>
            <a:xfrm>
              <a:off x="47311" y="3412219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28" name="Image 127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920" y="3504525"/>
              <a:ext cx="437022" cy="431960"/>
            </a:xfrm>
            <a:prstGeom prst="rect">
              <a:avLst/>
            </a:prstGeom>
          </p:spPr>
        </p:pic>
        <p:sp>
          <p:nvSpPr>
            <p:cNvPr id="129" name="Rectangle 128"/>
            <p:cNvSpPr/>
            <p:nvPr/>
          </p:nvSpPr>
          <p:spPr>
            <a:xfrm>
              <a:off x="47311" y="4085381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30" name="Image 129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920" y="4177687"/>
              <a:ext cx="437022" cy="431960"/>
            </a:xfrm>
            <a:prstGeom prst="rect">
              <a:avLst/>
            </a:prstGeom>
          </p:spPr>
        </p:pic>
        <p:sp>
          <p:nvSpPr>
            <p:cNvPr id="131" name="Rectangle 130"/>
            <p:cNvSpPr/>
            <p:nvPr/>
          </p:nvSpPr>
          <p:spPr>
            <a:xfrm>
              <a:off x="47311" y="4758543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32" name="Image 131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920" y="4850849"/>
              <a:ext cx="437022" cy="431960"/>
            </a:xfrm>
            <a:prstGeom prst="rect">
              <a:avLst/>
            </a:prstGeom>
          </p:spPr>
        </p:pic>
        <p:sp>
          <p:nvSpPr>
            <p:cNvPr id="133" name="Rectangle 132"/>
            <p:cNvSpPr/>
            <p:nvPr/>
          </p:nvSpPr>
          <p:spPr>
            <a:xfrm>
              <a:off x="47311" y="5431705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34" name="Image 133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920" y="5524011"/>
              <a:ext cx="437022" cy="431960"/>
            </a:xfrm>
            <a:prstGeom prst="rect">
              <a:avLst/>
            </a:prstGeom>
          </p:spPr>
        </p:pic>
        <p:sp>
          <p:nvSpPr>
            <p:cNvPr id="135" name="Rectangle 134"/>
            <p:cNvSpPr/>
            <p:nvPr/>
          </p:nvSpPr>
          <p:spPr>
            <a:xfrm>
              <a:off x="47311" y="6104871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36" name="Image 135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920" y="6197177"/>
              <a:ext cx="437022" cy="431960"/>
            </a:xfrm>
            <a:prstGeom prst="rect">
              <a:avLst/>
            </a:prstGeom>
          </p:spPr>
        </p:pic>
      </p:grpSp>
      <p:grpSp>
        <p:nvGrpSpPr>
          <p:cNvPr id="137" name="Groupe 136"/>
          <p:cNvGrpSpPr/>
          <p:nvPr/>
        </p:nvGrpSpPr>
        <p:grpSpPr>
          <a:xfrm>
            <a:off x="6732240" y="46409"/>
            <a:ext cx="2161011" cy="6675035"/>
            <a:chOff x="46300" y="46409"/>
            <a:chExt cx="2161011" cy="6675035"/>
          </a:xfrm>
        </p:grpSpPr>
        <p:sp>
          <p:nvSpPr>
            <p:cNvPr id="138" name="Rectangle 137"/>
            <p:cNvSpPr/>
            <p:nvPr/>
          </p:nvSpPr>
          <p:spPr>
            <a:xfrm>
              <a:off x="46300" y="46409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39" name="Image 138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909" y="138715"/>
              <a:ext cx="437022" cy="431960"/>
            </a:xfrm>
            <a:prstGeom prst="rect">
              <a:avLst/>
            </a:prstGeom>
          </p:spPr>
        </p:pic>
        <p:sp>
          <p:nvSpPr>
            <p:cNvPr id="140" name="Rectangle 139"/>
            <p:cNvSpPr/>
            <p:nvPr/>
          </p:nvSpPr>
          <p:spPr>
            <a:xfrm>
              <a:off x="46300" y="719571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41" name="Image 140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909" y="811877"/>
              <a:ext cx="437022" cy="431960"/>
            </a:xfrm>
            <a:prstGeom prst="rect">
              <a:avLst/>
            </a:prstGeom>
          </p:spPr>
        </p:pic>
        <p:sp>
          <p:nvSpPr>
            <p:cNvPr id="142" name="Rectangle 141"/>
            <p:cNvSpPr/>
            <p:nvPr/>
          </p:nvSpPr>
          <p:spPr>
            <a:xfrm>
              <a:off x="46300" y="1392733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43" name="Image 142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909" y="1485039"/>
              <a:ext cx="437022" cy="431960"/>
            </a:xfrm>
            <a:prstGeom prst="rect">
              <a:avLst/>
            </a:prstGeom>
          </p:spPr>
        </p:pic>
        <p:sp>
          <p:nvSpPr>
            <p:cNvPr id="144" name="Rectangle 143"/>
            <p:cNvSpPr/>
            <p:nvPr/>
          </p:nvSpPr>
          <p:spPr>
            <a:xfrm>
              <a:off x="46300" y="2065895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45" name="Image 144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909" y="2158201"/>
              <a:ext cx="437022" cy="431960"/>
            </a:xfrm>
            <a:prstGeom prst="rect">
              <a:avLst/>
            </a:prstGeom>
          </p:spPr>
        </p:pic>
        <p:sp>
          <p:nvSpPr>
            <p:cNvPr id="146" name="Rectangle 145"/>
            <p:cNvSpPr/>
            <p:nvPr/>
          </p:nvSpPr>
          <p:spPr>
            <a:xfrm>
              <a:off x="46300" y="2739057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47" name="Image 146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909" y="2831363"/>
              <a:ext cx="437022" cy="431960"/>
            </a:xfrm>
            <a:prstGeom prst="rect">
              <a:avLst/>
            </a:prstGeom>
          </p:spPr>
        </p:pic>
        <p:sp>
          <p:nvSpPr>
            <p:cNvPr id="148" name="Rectangle 147"/>
            <p:cNvSpPr/>
            <p:nvPr/>
          </p:nvSpPr>
          <p:spPr>
            <a:xfrm>
              <a:off x="47311" y="3412219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49" name="Image 148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920" y="3504525"/>
              <a:ext cx="437022" cy="431960"/>
            </a:xfrm>
            <a:prstGeom prst="rect">
              <a:avLst/>
            </a:prstGeom>
          </p:spPr>
        </p:pic>
        <p:sp>
          <p:nvSpPr>
            <p:cNvPr id="150" name="Rectangle 149"/>
            <p:cNvSpPr/>
            <p:nvPr/>
          </p:nvSpPr>
          <p:spPr>
            <a:xfrm>
              <a:off x="47311" y="4085381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51" name="Image 150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920" y="4177687"/>
              <a:ext cx="437022" cy="431960"/>
            </a:xfrm>
            <a:prstGeom prst="rect">
              <a:avLst/>
            </a:prstGeom>
          </p:spPr>
        </p:pic>
        <p:sp>
          <p:nvSpPr>
            <p:cNvPr id="152" name="Rectangle 151"/>
            <p:cNvSpPr/>
            <p:nvPr/>
          </p:nvSpPr>
          <p:spPr>
            <a:xfrm>
              <a:off x="47311" y="4758543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53" name="Image 152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920" y="4850849"/>
              <a:ext cx="437022" cy="431960"/>
            </a:xfrm>
            <a:prstGeom prst="rect">
              <a:avLst/>
            </a:prstGeom>
          </p:spPr>
        </p:pic>
        <p:sp>
          <p:nvSpPr>
            <p:cNvPr id="158" name="Rectangle 157"/>
            <p:cNvSpPr/>
            <p:nvPr/>
          </p:nvSpPr>
          <p:spPr>
            <a:xfrm>
              <a:off x="47311" y="5431705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59" name="Image 158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920" y="5524011"/>
              <a:ext cx="437022" cy="431960"/>
            </a:xfrm>
            <a:prstGeom prst="rect">
              <a:avLst/>
            </a:prstGeom>
          </p:spPr>
        </p:pic>
        <p:sp>
          <p:nvSpPr>
            <p:cNvPr id="160" name="Rectangle 159"/>
            <p:cNvSpPr/>
            <p:nvPr/>
          </p:nvSpPr>
          <p:spPr>
            <a:xfrm>
              <a:off x="47311" y="6104871"/>
              <a:ext cx="2160000" cy="616573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r"/>
              <a:r>
                <a:rPr lang="fr-FR" sz="32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32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61" name="Image 160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920" y="6197177"/>
              <a:ext cx="437022" cy="43196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72</Words>
  <Application>Microsoft Office PowerPoint</Application>
  <PresentationFormat>Affichage à l'écran (4:3)</PresentationFormat>
  <Paragraphs>72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Morgane</dc:creator>
  <cp:lastModifiedBy>Morgane</cp:lastModifiedBy>
  <cp:revision>21</cp:revision>
  <dcterms:created xsi:type="dcterms:W3CDTF">2012-08-31T22:56:21Z</dcterms:created>
  <dcterms:modified xsi:type="dcterms:W3CDTF">2017-08-08T16:34:56Z</dcterms:modified>
</cp:coreProperties>
</file>