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52EDE-23DC-4F2B-A32F-166728352BFA}" type="datetimeFigureOut">
              <a:rPr lang="fr-FR" smtClean="0"/>
              <a:pPr/>
              <a:t>07/09/2012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95B85-4CE3-44E4-9E77-1026D3249BC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7857366" y="6581001"/>
            <a:ext cx="1286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 smtClean="0"/>
              <a:t>www.lutinbazar.fr</a:t>
            </a:r>
            <a:endParaRPr lang="fr-F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/>
          <p:cNvGrpSpPr/>
          <p:nvPr/>
        </p:nvGrpSpPr>
        <p:grpSpPr>
          <a:xfrm>
            <a:off x="4581502" y="80720"/>
            <a:ext cx="2160000" cy="828000"/>
            <a:chOff x="107744" y="80720"/>
            <a:chExt cx="2160000" cy="828000"/>
          </a:xfrm>
        </p:grpSpPr>
        <p:sp>
          <p:nvSpPr>
            <p:cNvPr id="4" name="Rectangle à coins arrondis 3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6" name="Image 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51" name="Groupe 50"/>
          <p:cNvGrpSpPr/>
          <p:nvPr/>
        </p:nvGrpSpPr>
        <p:grpSpPr>
          <a:xfrm>
            <a:off x="4581502" y="980820"/>
            <a:ext cx="2160000" cy="828000"/>
            <a:chOff x="107744" y="80720"/>
            <a:chExt cx="2160000" cy="828000"/>
          </a:xfrm>
        </p:grpSpPr>
        <p:sp>
          <p:nvSpPr>
            <p:cNvPr id="52" name="Rectangle à coins arrondis 51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53" name="Image 52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54" name="Groupe 53"/>
          <p:cNvGrpSpPr/>
          <p:nvPr/>
        </p:nvGrpSpPr>
        <p:grpSpPr>
          <a:xfrm>
            <a:off x="4581502" y="1880920"/>
            <a:ext cx="2160000" cy="828000"/>
            <a:chOff x="107744" y="80720"/>
            <a:chExt cx="2160000" cy="828000"/>
          </a:xfrm>
        </p:grpSpPr>
        <p:sp>
          <p:nvSpPr>
            <p:cNvPr id="55" name="Rectangle à coins arrondis 54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56" name="Image 5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57" name="Groupe 56"/>
          <p:cNvGrpSpPr/>
          <p:nvPr/>
        </p:nvGrpSpPr>
        <p:grpSpPr>
          <a:xfrm>
            <a:off x="4581502" y="2781020"/>
            <a:ext cx="2160000" cy="828000"/>
            <a:chOff x="107744" y="80720"/>
            <a:chExt cx="2160000" cy="828000"/>
          </a:xfrm>
        </p:grpSpPr>
        <p:sp>
          <p:nvSpPr>
            <p:cNvPr id="58" name="Rectangle à coins arrondis 57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59" name="Image 5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60" name="Groupe 59"/>
          <p:cNvGrpSpPr/>
          <p:nvPr/>
        </p:nvGrpSpPr>
        <p:grpSpPr>
          <a:xfrm>
            <a:off x="4581502" y="3681120"/>
            <a:ext cx="2160000" cy="828000"/>
            <a:chOff x="107744" y="80720"/>
            <a:chExt cx="2160000" cy="828000"/>
          </a:xfrm>
        </p:grpSpPr>
        <p:sp>
          <p:nvSpPr>
            <p:cNvPr id="63" name="Rectangle à coins arrondis 62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64" name="Image 63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65" name="Groupe 64"/>
          <p:cNvGrpSpPr/>
          <p:nvPr/>
        </p:nvGrpSpPr>
        <p:grpSpPr>
          <a:xfrm>
            <a:off x="4581502" y="4581220"/>
            <a:ext cx="2160000" cy="828000"/>
            <a:chOff x="107744" y="80720"/>
            <a:chExt cx="2160000" cy="828000"/>
          </a:xfrm>
        </p:grpSpPr>
        <p:sp>
          <p:nvSpPr>
            <p:cNvPr id="66" name="Rectangle à coins arrondis 65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67" name="Image 66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68" name="Groupe 67"/>
          <p:cNvGrpSpPr/>
          <p:nvPr/>
        </p:nvGrpSpPr>
        <p:grpSpPr>
          <a:xfrm>
            <a:off x="4581502" y="5481320"/>
            <a:ext cx="2160000" cy="828000"/>
            <a:chOff x="107744" y="80720"/>
            <a:chExt cx="2160000" cy="828000"/>
          </a:xfrm>
        </p:grpSpPr>
        <p:sp>
          <p:nvSpPr>
            <p:cNvPr id="69" name="Rectangle à coins arrondis 68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70" name="Image 69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73" name="Groupe 47"/>
          <p:cNvGrpSpPr/>
          <p:nvPr/>
        </p:nvGrpSpPr>
        <p:grpSpPr>
          <a:xfrm>
            <a:off x="2344623" y="80720"/>
            <a:ext cx="2160000" cy="828000"/>
            <a:chOff x="107744" y="80720"/>
            <a:chExt cx="2160000" cy="828000"/>
          </a:xfrm>
        </p:grpSpPr>
        <p:sp>
          <p:nvSpPr>
            <p:cNvPr id="92" name="Rectangle à coins arrondis 3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93" name="Image 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74" name="Groupe 50"/>
          <p:cNvGrpSpPr/>
          <p:nvPr/>
        </p:nvGrpSpPr>
        <p:grpSpPr>
          <a:xfrm>
            <a:off x="2344623" y="980820"/>
            <a:ext cx="2160000" cy="828000"/>
            <a:chOff x="107744" y="80720"/>
            <a:chExt cx="2160000" cy="828000"/>
          </a:xfrm>
        </p:grpSpPr>
        <p:sp>
          <p:nvSpPr>
            <p:cNvPr id="90" name="Rectangle à coins arrondis 89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91" name="Image 90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75" name="Groupe 53"/>
          <p:cNvGrpSpPr/>
          <p:nvPr/>
        </p:nvGrpSpPr>
        <p:grpSpPr>
          <a:xfrm>
            <a:off x="2344623" y="1880920"/>
            <a:ext cx="2160000" cy="828000"/>
            <a:chOff x="107744" y="80720"/>
            <a:chExt cx="2160000" cy="828000"/>
          </a:xfrm>
        </p:grpSpPr>
        <p:sp>
          <p:nvSpPr>
            <p:cNvPr id="88" name="Rectangle à coins arrondis 87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89" name="Image 8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76" name="Groupe 56"/>
          <p:cNvGrpSpPr/>
          <p:nvPr/>
        </p:nvGrpSpPr>
        <p:grpSpPr>
          <a:xfrm>
            <a:off x="2344623" y="2781020"/>
            <a:ext cx="2160000" cy="828000"/>
            <a:chOff x="107744" y="80720"/>
            <a:chExt cx="2160000" cy="828000"/>
          </a:xfrm>
        </p:grpSpPr>
        <p:sp>
          <p:nvSpPr>
            <p:cNvPr id="86" name="Rectangle à coins arrondis 85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87" name="Image 86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77" name="Groupe 59"/>
          <p:cNvGrpSpPr/>
          <p:nvPr/>
        </p:nvGrpSpPr>
        <p:grpSpPr>
          <a:xfrm>
            <a:off x="2344623" y="3681120"/>
            <a:ext cx="2160000" cy="828000"/>
            <a:chOff x="107744" y="80720"/>
            <a:chExt cx="2160000" cy="828000"/>
          </a:xfrm>
        </p:grpSpPr>
        <p:sp>
          <p:nvSpPr>
            <p:cNvPr id="84" name="Rectangle à coins arrondis 83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85" name="Image 84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78" name="Groupe 64"/>
          <p:cNvGrpSpPr/>
          <p:nvPr/>
        </p:nvGrpSpPr>
        <p:grpSpPr>
          <a:xfrm>
            <a:off x="2344623" y="4581220"/>
            <a:ext cx="2160000" cy="828000"/>
            <a:chOff x="107744" y="80720"/>
            <a:chExt cx="2160000" cy="828000"/>
          </a:xfrm>
        </p:grpSpPr>
        <p:sp>
          <p:nvSpPr>
            <p:cNvPr id="82" name="Rectangle à coins arrondis 81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83" name="Image 82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79" name="Groupe 67"/>
          <p:cNvGrpSpPr/>
          <p:nvPr/>
        </p:nvGrpSpPr>
        <p:grpSpPr>
          <a:xfrm>
            <a:off x="2344623" y="5481320"/>
            <a:ext cx="2160000" cy="828000"/>
            <a:chOff x="107744" y="80720"/>
            <a:chExt cx="2160000" cy="828000"/>
          </a:xfrm>
        </p:grpSpPr>
        <p:sp>
          <p:nvSpPr>
            <p:cNvPr id="80" name="Rectangle à coins arrondis 79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81" name="Image 80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95" name="Groupe 47"/>
          <p:cNvGrpSpPr/>
          <p:nvPr/>
        </p:nvGrpSpPr>
        <p:grpSpPr>
          <a:xfrm>
            <a:off x="6818381" y="80720"/>
            <a:ext cx="2160000" cy="828000"/>
            <a:chOff x="107744" y="80720"/>
            <a:chExt cx="2160000" cy="828000"/>
          </a:xfrm>
        </p:grpSpPr>
        <p:sp>
          <p:nvSpPr>
            <p:cNvPr id="114" name="Rectangle à coins arrondis 3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15" name="Image 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96" name="Groupe 50"/>
          <p:cNvGrpSpPr/>
          <p:nvPr/>
        </p:nvGrpSpPr>
        <p:grpSpPr>
          <a:xfrm>
            <a:off x="6818381" y="980820"/>
            <a:ext cx="2160000" cy="828000"/>
            <a:chOff x="107744" y="80720"/>
            <a:chExt cx="2160000" cy="828000"/>
          </a:xfrm>
        </p:grpSpPr>
        <p:sp>
          <p:nvSpPr>
            <p:cNvPr id="112" name="Rectangle à coins arrondis 111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13" name="Image 112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97" name="Groupe 53"/>
          <p:cNvGrpSpPr/>
          <p:nvPr/>
        </p:nvGrpSpPr>
        <p:grpSpPr>
          <a:xfrm>
            <a:off x="6818381" y="1880920"/>
            <a:ext cx="2160000" cy="828000"/>
            <a:chOff x="107744" y="80720"/>
            <a:chExt cx="2160000" cy="828000"/>
          </a:xfrm>
        </p:grpSpPr>
        <p:sp>
          <p:nvSpPr>
            <p:cNvPr id="110" name="Rectangle à coins arrondis 109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11" name="Image 110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98" name="Groupe 56"/>
          <p:cNvGrpSpPr/>
          <p:nvPr/>
        </p:nvGrpSpPr>
        <p:grpSpPr>
          <a:xfrm>
            <a:off x="6818381" y="2781020"/>
            <a:ext cx="2160000" cy="828000"/>
            <a:chOff x="107744" y="80720"/>
            <a:chExt cx="2160000" cy="828000"/>
          </a:xfrm>
        </p:grpSpPr>
        <p:sp>
          <p:nvSpPr>
            <p:cNvPr id="108" name="Rectangle à coins arrondis 107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09" name="Image 10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99" name="Groupe 59"/>
          <p:cNvGrpSpPr/>
          <p:nvPr/>
        </p:nvGrpSpPr>
        <p:grpSpPr>
          <a:xfrm>
            <a:off x="6818381" y="3681120"/>
            <a:ext cx="2160000" cy="828000"/>
            <a:chOff x="107744" y="80720"/>
            <a:chExt cx="2160000" cy="828000"/>
          </a:xfrm>
        </p:grpSpPr>
        <p:sp>
          <p:nvSpPr>
            <p:cNvPr id="106" name="Rectangle à coins arrondis 105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07" name="Image 106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100" name="Groupe 64"/>
          <p:cNvGrpSpPr/>
          <p:nvPr/>
        </p:nvGrpSpPr>
        <p:grpSpPr>
          <a:xfrm>
            <a:off x="6818381" y="4581220"/>
            <a:ext cx="2160000" cy="828000"/>
            <a:chOff x="107744" y="80720"/>
            <a:chExt cx="2160000" cy="828000"/>
          </a:xfrm>
        </p:grpSpPr>
        <p:sp>
          <p:nvSpPr>
            <p:cNvPr id="104" name="Rectangle à coins arrondis 103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05" name="Image 104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101" name="Groupe 67"/>
          <p:cNvGrpSpPr/>
          <p:nvPr/>
        </p:nvGrpSpPr>
        <p:grpSpPr>
          <a:xfrm>
            <a:off x="6818381" y="5481320"/>
            <a:ext cx="2160000" cy="828000"/>
            <a:chOff x="107744" y="80720"/>
            <a:chExt cx="2160000" cy="828000"/>
          </a:xfrm>
        </p:grpSpPr>
        <p:sp>
          <p:nvSpPr>
            <p:cNvPr id="102" name="Rectangle à coins arrondis 101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03" name="Image 102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117" name="Groupe 47"/>
          <p:cNvGrpSpPr/>
          <p:nvPr/>
        </p:nvGrpSpPr>
        <p:grpSpPr>
          <a:xfrm>
            <a:off x="107744" y="80720"/>
            <a:ext cx="2160000" cy="828000"/>
            <a:chOff x="107744" y="80720"/>
            <a:chExt cx="2160000" cy="828000"/>
          </a:xfrm>
        </p:grpSpPr>
        <p:sp>
          <p:nvSpPr>
            <p:cNvPr id="136" name="Rectangle à coins arrondis 3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37" name="Image 5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118" name="Groupe 50"/>
          <p:cNvGrpSpPr/>
          <p:nvPr/>
        </p:nvGrpSpPr>
        <p:grpSpPr>
          <a:xfrm>
            <a:off x="107744" y="980820"/>
            <a:ext cx="2160000" cy="828000"/>
            <a:chOff x="107744" y="80720"/>
            <a:chExt cx="2160000" cy="828000"/>
          </a:xfrm>
        </p:grpSpPr>
        <p:sp>
          <p:nvSpPr>
            <p:cNvPr id="134" name="Rectangle à coins arrondis 133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35" name="Image 134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119" name="Groupe 53"/>
          <p:cNvGrpSpPr/>
          <p:nvPr/>
        </p:nvGrpSpPr>
        <p:grpSpPr>
          <a:xfrm>
            <a:off x="107744" y="1880920"/>
            <a:ext cx="2160000" cy="828000"/>
            <a:chOff x="107744" y="80720"/>
            <a:chExt cx="2160000" cy="828000"/>
          </a:xfrm>
        </p:grpSpPr>
        <p:sp>
          <p:nvSpPr>
            <p:cNvPr id="132" name="Rectangle à coins arrondis 131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33" name="Image 132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120" name="Groupe 56"/>
          <p:cNvGrpSpPr/>
          <p:nvPr/>
        </p:nvGrpSpPr>
        <p:grpSpPr>
          <a:xfrm>
            <a:off x="107744" y="2781020"/>
            <a:ext cx="2160000" cy="828000"/>
            <a:chOff x="107744" y="80720"/>
            <a:chExt cx="2160000" cy="828000"/>
          </a:xfrm>
        </p:grpSpPr>
        <p:sp>
          <p:nvSpPr>
            <p:cNvPr id="130" name="Rectangle à coins arrondis 129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31" name="Image 130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121" name="Groupe 59"/>
          <p:cNvGrpSpPr/>
          <p:nvPr/>
        </p:nvGrpSpPr>
        <p:grpSpPr>
          <a:xfrm>
            <a:off x="107744" y="3681120"/>
            <a:ext cx="2160000" cy="828000"/>
            <a:chOff x="107744" y="80720"/>
            <a:chExt cx="2160000" cy="828000"/>
          </a:xfrm>
        </p:grpSpPr>
        <p:sp>
          <p:nvSpPr>
            <p:cNvPr id="128" name="Rectangle à coins arrondis 127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29" name="Image 128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122" name="Groupe 64"/>
          <p:cNvGrpSpPr/>
          <p:nvPr/>
        </p:nvGrpSpPr>
        <p:grpSpPr>
          <a:xfrm>
            <a:off x="107744" y="4581220"/>
            <a:ext cx="2160000" cy="828000"/>
            <a:chOff x="107744" y="80720"/>
            <a:chExt cx="2160000" cy="828000"/>
          </a:xfrm>
        </p:grpSpPr>
        <p:sp>
          <p:nvSpPr>
            <p:cNvPr id="126" name="Rectangle à coins arrondis 125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27" name="Image 126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  <p:grpSp>
        <p:nvGrpSpPr>
          <p:cNvPr id="123" name="Groupe 67"/>
          <p:cNvGrpSpPr/>
          <p:nvPr/>
        </p:nvGrpSpPr>
        <p:grpSpPr>
          <a:xfrm>
            <a:off x="107744" y="5481320"/>
            <a:ext cx="2160000" cy="828000"/>
            <a:chOff x="107744" y="80720"/>
            <a:chExt cx="2160000" cy="828000"/>
          </a:xfrm>
        </p:grpSpPr>
        <p:sp>
          <p:nvSpPr>
            <p:cNvPr id="124" name="Rectangle à coins arrondis 123"/>
            <p:cNvSpPr/>
            <p:nvPr/>
          </p:nvSpPr>
          <p:spPr>
            <a:xfrm>
              <a:off x="107744" y="80720"/>
              <a:ext cx="2160000" cy="82800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fr-FR" sz="4000" b="1" dirty="0" smtClean="0">
                  <a:solidFill>
                    <a:schemeClr val="tx1"/>
                  </a:solidFill>
                  <a:latin typeface="KG Somebody That I Used to Know" pitchFamily="2" charset="0"/>
                </a:rPr>
                <a:t>Nom</a:t>
              </a:r>
              <a:endParaRPr lang="fr-FR" sz="4000" b="1" dirty="0">
                <a:solidFill>
                  <a:schemeClr val="tx1"/>
                </a:solidFill>
                <a:latin typeface="KG Somebody That I Used to Know" pitchFamily="2" charset="0"/>
              </a:endParaRPr>
            </a:p>
          </p:txBody>
        </p:sp>
        <p:pic>
          <p:nvPicPr>
            <p:cNvPr id="125" name="Image 124" descr="étoil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79" y="149787"/>
              <a:ext cx="697950" cy="689866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28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6</cp:revision>
  <dcterms:created xsi:type="dcterms:W3CDTF">2012-08-30T15:05:45Z</dcterms:created>
  <dcterms:modified xsi:type="dcterms:W3CDTF">2012-09-07T20:11:59Z</dcterms:modified>
</cp:coreProperties>
</file>