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2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8D23-AD0B-4211-B967-4F0930790E33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85A0-74E2-49DF-9E4D-23FEF4EA20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www.google.fr/imgres?q=velleda&amp;um=1&amp;hl=fr&amp;qscrl=1&amp;nord=1&amp;rlz=1T4GGNI_frFR483FR484&amp;biw=1772&amp;bih=925&amp;tbm=isch&amp;tbnid=-lC6aFG1aN54UM:&amp;imgrefurl=http://www.e-consommables.fr/marqueurs-et-surligneurs/marqueurs-effacables-a-sec.html&amp;docid=QVgbaIkfUv-A0M&amp;imgurl=http://www.e-consommables.fr/images/produits/fbs-021563.jpg&amp;w=275&amp;h=275&amp;ei=ZTAAUPjYLeH80QWD0KCvBw&amp;zoom=1&amp;iact=hc&amp;vpx=1508&amp;vpy=362&amp;dur=2369&amp;hovh=220&amp;hovw=220&amp;tx=157&amp;ty=106&amp;sig=110606501505984764419&amp;page=2&amp;tbnh=132&amp;tbnw=132&amp;start=55&amp;ndsp=59&amp;ved=1t:429,r:8,s:55,i:293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hyperlink" Target="http://www.google.fr/imgres?q=ciseaux+clipart&amp;um=1&amp;hl=fr&amp;qscrl=1&amp;nord=1&amp;rlz=1T4GGNI_frFR483FR484&amp;biw=1772&amp;bih=925&amp;tbm=isch&amp;tbnid=R8rHZwHsNuS2pM:&amp;imgrefurl=http://www.fr.clipproject.info/clip-art-gratuit/objets_images_telecharger_clipart_gratuit/ciseaux-image-gratuit-1079.html&amp;docid=HXAFN3VFIIxMjM&amp;imgurl=http://www.fr.clipproject.info/images/joomgallery/details/objets_images_29/ciseaux_image_gratuit_20110703_1010450778.gif&amp;w=400&amp;h=400&amp;ei=Ay8AUIj5Ocqp0AXWnqSRBw&amp;zoom=1&amp;iact=hc&amp;vpx=482&amp;vpy=433&amp;dur=3684&amp;hovh=225&amp;hovw=225&amp;tx=111&amp;ty=86&amp;sig=110606501505984764419&amp;page=1&amp;tbnh=140&amp;tbnw=140&amp;start=0&amp;ndsp=48&amp;ved=1t:429,r:20,s:0,i:133" TargetMode="External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fr/imgres?q=velleda&amp;um=1&amp;hl=fr&amp;qscrl=1&amp;nord=1&amp;rlz=1T4GGNI_frFR483FR484&amp;biw=1772&amp;bih=925&amp;tbm=isch&amp;tbnid=-lC6aFG1aN54UM:&amp;imgrefurl=http://www.e-consommables.fr/marqueurs-et-surligneurs/marqueurs-effacables-a-sec.html&amp;docid=QVgbaIkfUv-A0M&amp;imgurl=http://www.e-consommables.fr/images/produits/fbs-021563.jpg&amp;w=275&amp;h=275&amp;ei=ZTAAUPjYLeH80QWD0KCvBw&amp;zoom=1&amp;iact=hc&amp;vpx=1508&amp;vpy=362&amp;dur=2369&amp;hovh=220&amp;hovw=220&amp;tx=157&amp;ty=106&amp;sig=110606501505984764419&amp;page=2&amp;tbnh=132&amp;tbnw=132&amp;start=55&amp;ndsp=59&amp;ved=1t:429,r:8,s:55,i:293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hyperlink" Target="http://www.google.fr/imgres?q=ciseaux+clipart&amp;um=1&amp;hl=fr&amp;qscrl=1&amp;nord=1&amp;rlz=1T4GGNI_frFR483FR484&amp;biw=1772&amp;bih=925&amp;tbm=isch&amp;tbnid=R8rHZwHsNuS2pM:&amp;imgrefurl=http://www.fr.clipproject.info/clip-art-gratuit/objets_images_telecharger_clipart_gratuit/ciseaux-image-gratuit-1079.html&amp;docid=HXAFN3VFIIxMjM&amp;imgurl=http://www.fr.clipproject.info/images/joomgallery/details/objets_images_29/ciseaux_image_gratuit_20110703_1010450778.gif&amp;w=400&amp;h=400&amp;ei=Ay8AUIj5Ocqp0AXWnqSRBw&amp;zoom=1&amp;iact=hc&amp;vpx=482&amp;vpy=433&amp;dur=3684&amp;hovh=225&amp;hovw=225&amp;tx=111&amp;ty=86&amp;sig=110606501505984764419&amp;page=1&amp;tbnh=140&amp;tbnw=140&amp;start=0&amp;ndsp=48&amp;ved=1t:429,r:20,s:0,i:133" TargetMode="External"/><Relationship Id="rId5" Type="http://schemas.openxmlformats.org/officeDocument/2006/relationships/image" Target="../media/image13.jpeg"/><Relationship Id="rId10" Type="http://schemas.openxmlformats.org/officeDocument/2006/relationships/image" Target="../media/image14.png"/><Relationship Id="rId4" Type="http://schemas.openxmlformats.org/officeDocument/2006/relationships/image" Target="../media/image12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5961781" y="11575"/>
            <a:ext cx="2087563" cy="1027112"/>
          </a:xfrm>
          <a:prstGeom prst="rect">
            <a:avLst/>
          </a:prstGeom>
          <a:solidFill>
            <a:srgbClr val="6DA8C9"/>
          </a:solidFill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tencil" pitchFamily="82" charset="0"/>
                <a:cs typeface="Arial" pitchFamily="34" charset="0"/>
              </a:rPr>
              <a:t>Prêt de matériel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/>
        </p:nvGraphicFramePr>
        <p:xfrm>
          <a:off x="8265368" y="11564"/>
          <a:ext cx="1610343" cy="6657802"/>
        </p:xfrm>
        <a:graphic>
          <a:graphicData uri="http://schemas.openxmlformats.org/drawingml/2006/table">
            <a:tbl>
              <a:tblPr/>
              <a:tblGrid>
                <a:gridCol w="1295984"/>
                <a:gridCol w="314359"/>
              </a:tblGrid>
              <a:tr h="28981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latin typeface="Stencil"/>
                        </a:rPr>
                        <a:t>Prénoms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latin typeface="Stencil"/>
                        </a:rPr>
                        <a:t>N°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fr-FR" sz="11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fr-FR" sz="6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400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fr-FR" sz="11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813" marR="22813" marT="22813" marB="2281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11575" y="11575"/>
            <a:ext cx="5824538" cy="1042987"/>
          </a:xfrm>
          <a:prstGeom prst="rect">
            <a:avLst/>
          </a:prstGeom>
          <a:noFill/>
          <a:ln w="38100" algn="in">
            <a:solidFill>
              <a:srgbClr val="6DA8C9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Quand j’emprunte du matériel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①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Je mets mon numéro dans la case au feutre d’ardoise.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②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Je prends l’image correspondante et je la colle dans mon cahier de liaison.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8" name="Image 147" descr="cad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75" y="1124744"/>
            <a:ext cx="8037769" cy="5733256"/>
          </a:xfrm>
          <a:prstGeom prst="rect">
            <a:avLst/>
          </a:prstGeom>
        </p:spPr>
      </p:pic>
      <p:pic>
        <p:nvPicPr>
          <p:cNvPr id="1171" name="il_fi" descr="http://www.pourmonbureau.com/media/catalog/product/cache/1/image/9df78eab33525d08d6e5fb8d27136e95/1/7/172502.06_7.jpg"/>
          <p:cNvPicPr>
            <a:picLocks noChangeAspect="1" noChangeArrowheads="1"/>
          </p:cNvPicPr>
          <p:nvPr/>
        </p:nvPicPr>
        <p:blipFill>
          <a:blip r:embed="rId3" cstate="print"/>
          <a:srcRect l="5034" r="5560"/>
          <a:stretch>
            <a:fillRect/>
          </a:stretch>
        </p:blipFill>
        <p:spPr bwMode="auto">
          <a:xfrm>
            <a:off x="220339" y="1268760"/>
            <a:ext cx="1066800" cy="8667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2" name="il_fi" descr="http://static1.assistancescolaire.com/mat/images/gomme_ml.png"/>
          <p:cNvPicPr>
            <a:picLocks noChangeAspect="1" noChangeArrowheads="1"/>
          </p:cNvPicPr>
          <p:nvPr/>
        </p:nvPicPr>
        <p:blipFill>
          <a:blip r:embed="rId4" cstate="print"/>
          <a:srcRect t="19333" b="16275"/>
          <a:stretch>
            <a:fillRect/>
          </a:stretch>
        </p:blipFill>
        <p:spPr bwMode="auto">
          <a:xfrm>
            <a:off x="163189" y="4263380"/>
            <a:ext cx="1181100" cy="7143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3" name="Picture 149" descr="http://img1.cherchons.com/102/di/36/4e/48/4d645033554341704259535678524153475377-200x200-0-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1431" y="1268760"/>
            <a:ext cx="866775" cy="8667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4" name="Picture 150" descr="http://www.pourmonbureau.com/media/catalog/product/cache/1/image/9df78eab33525d08d6e5fb8d27136e95/1/7/172502.22_7.jpg"/>
          <p:cNvPicPr>
            <a:picLocks noChangeAspect="1" noChangeArrowheads="1"/>
          </p:cNvPicPr>
          <p:nvPr/>
        </p:nvPicPr>
        <p:blipFill>
          <a:blip r:embed="rId6" cstate="print"/>
          <a:srcRect r="8849"/>
          <a:stretch>
            <a:fillRect/>
          </a:stretch>
        </p:blipFill>
        <p:spPr bwMode="auto">
          <a:xfrm>
            <a:off x="3493836" y="1268760"/>
            <a:ext cx="1076325" cy="8667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5" name="Image 25" descr="http://ecx.images-amazon.com/images/I/21QDbBakwF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6603" y="1268760"/>
            <a:ext cx="866775" cy="8667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6" name="Picture 152" descr="Image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8062" y="1268760"/>
            <a:ext cx="908050" cy="838200"/>
          </a:xfrm>
          <a:prstGeom prst="rect">
            <a:avLst/>
          </a:prstGeom>
          <a:noFill/>
          <a:ln w="28575" algn="in">
            <a:solidFill>
              <a:srgbClr val="6DA8C9"/>
            </a:solidFill>
            <a:miter lim="800000"/>
            <a:headEnd/>
            <a:tailEnd/>
          </a:ln>
          <a:effectLst/>
        </p:spPr>
      </p:pic>
      <p:pic>
        <p:nvPicPr>
          <p:cNvPr id="1177" name="rg_hi" descr="http://t3.gstatic.com/images?q=tbn:ANd9GcTU4_qBZndLfAwzfEa_OT5dHaEn-rosGkDOANc7PN-cXjMRhSWKbQ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b="12666"/>
          <a:stretch>
            <a:fillRect/>
          </a:stretch>
        </p:blipFill>
        <p:spPr bwMode="auto">
          <a:xfrm>
            <a:off x="1856656" y="4149080"/>
            <a:ext cx="1076325" cy="94297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8" name="Picture 154" descr="http://lps13.free.fr/contenu/perso/RSTUVWXYZ/regle.gif"/>
          <p:cNvPicPr>
            <a:picLocks noChangeAspect="1" noChangeArrowheads="1"/>
          </p:cNvPicPr>
          <p:nvPr/>
        </p:nvPicPr>
        <p:blipFill>
          <a:blip r:embed="rId11" cstate="print"/>
          <a:srcRect l="5701" t="15005" r="5313" b="14236"/>
          <a:stretch>
            <a:fillRect/>
          </a:stretch>
        </p:blipFill>
        <p:spPr bwMode="auto">
          <a:xfrm>
            <a:off x="3465261" y="4172892"/>
            <a:ext cx="1133475" cy="895350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79" name="Picture 155" descr="http://2.bp.blogspot.com/_QsXdzqEWSkE/SRbfveiEZ6I/AAAAAAAAAQc/DbKVt6t8s_Y/s400/colleUHUgm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02315" y="4172892"/>
            <a:ext cx="895350" cy="895350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  <p:pic>
        <p:nvPicPr>
          <p:cNvPr id="1180" name="Picture 156" descr="http://t2.gstatic.com/images?q=tbn:ANd9GcSOp-uHMaNmA2oOL8MpM6zu0uMKXPlJjxbhO5Giirhx-qgZaltS6w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30125" y="4158605"/>
            <a:ext cx="923925" cy="923925"/>
          </a:xfrm>
          <a:prstGeom prst="rect">
            <a:avLst/>
          </a:prstGeom>
          <a:noFill/>
          <a:ln w="28575" algn="ctr">
            <a:solidFill>
              <a:srgbClr val="6DA8C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u="sng" dirty="0" smtClean="0">
                          <a:solidFill>
                            <a:schemeClr val="tx1"/>
                          </a:solidFill>
                        </a:rPr>
                        <a:t>Je n’ai plus de :</a:t>
                      </a:r>
                      <a:endParaRPr lang="fr-FR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19808" y="1916832"/>
            <a:ext cx="900113" cy="83023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351" name="Picture 15" descr="http://2.bp.blogspot.com/_QsXdzqEWSkE/SRbfveiEZ6I/AAAAAAAAAQc/DbKVt6t8s_Y/s400/colleUHUg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19808" y="2821781"/>
            <a:ext cx="895349" cy="89525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53" name="il_fi" descr="http://www.pourmonbureau.com/media/catalog/product/cache/1/image/9df78eab33525d08d6e5fb8d27136e95/1/7/172502.06_7.jpg"/>
          <p:cNvPicPr>
            <a:picLocks noChangeAspect="1" noChangeArrowheads="1"/>
          </p:cNvPicPr>
          <p:nvPr/>
        </p:nvPicPr>
        <p:blipFill>
          <a:blip r:embed="rId4" cstate="print"/>
          <a:srcRect l="5034" r="5560"/>
          <a:stretch>
            <a:fillRect/>
          </a:stretch>
        </p:blipFill>
        <p:spPr bwMode="auto">
          <a:xfrm>
            <a:off x="-2319808" y="0"/>
            <a:ext cx="938212" cy="7620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60" name="Picture 24" descr="http://www.pourmonbureau.com/media/catalog/product/cache/1/image/9df78eab33525d08d6e5fb8d27136e95/1/7/172502.22_7.jpg"/>
          <p:cNvPicPr>
            <a:picLocks noChangeAspect="1" noChangeArrowheads="1"/>
          </p:cNvPicPr>
          <p:nvPr/>
        </p:nvPicPr>
        <p:blipFill>
          <a:blip r:embed="rId5" cstate="print"/>
          <a:srcRect r="8849"/>
          <a:stretch>
            <a:fillRect/>
          </a:stretch>
        </p:blipFill>
        <p:spPr bwMode="auto">
          <a:xfrm>
            <a:off x="-1311696" y="0"/>
            <a:ext cx="946150" cy="7620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67" name="Image 25" descr="http://ecx.images-amazon.com/images/I/21QDbBakwF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383704" y="836712"/>
            <a:ext cx="865743" cy="8667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75" name="Picture 39" descr="http://img1.cherchons.com/102/di/36/4e/48/4d645033554341704259535678524153475377-200x200-0-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2319808" y="836712"/>
            <a:ext cx="866775" cy="8667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80" name="Picture 44" descr="http://t2.gstatic.com/images?q=tbn:ANd9GcSOp-uHMaNmA2oOL8MpM6zu0uMKXPlJjxbhO5Giirhx-qgZaltS6w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311696" y="3429000"/>
            <a:ext cx="785813" cy="7858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81" name="il_fi" descr="http://static1.assistancescolaire.com/mat/images/gomme_ml.png"/>
          <p:cNvPicPr>
            <a:picLocks noChangeAspect="1" noChangeArrowheads="1"/>
          </p:cNvPicPr>
          <p:nvPr/>
        </p:nvPicPr>
        <p:blipFill>
          <a:blip r:embed="rId10" cstate="print"/>
          <a:srcRect t="19333" b="16275"/>
          <a:stretch>
            <a:fillRect/>
          </a:stretch>
        </p:blipFill>
        <p:spPr bwMode="auto">
          <a:xfrm>
            <a:off x="-1311696" y="1916832"/>
            <a:ext cx="935037" cy="5667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82" name="rg_hi" descr="http://t3.gstatic.com/images?q=tbn:ANd9GcTU4_qBZndLfAwzfEa_OT5dHaEn-rosGkDOANc7PN-cXjMRhSWKbQ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b="12666"/>
          <a:stretch>
            <a:fillRect/>
          </a:stretch>
        </p:blipFill>
        <p:spPr bwMode="auto">
          <a:xfrm>
            <a:off x="-2319808" y="3789040"/>
            <a:ext cx="935038" cy="8207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14383" name="Picture 47" descr="http://lps13.free.fr/contenu/perso/RSTUVWXYZ/regle.gif"/>
          <p:cNvPicPr>
            <a:picLocks noChangeAspect="1" noChangeArrowheads="1"/>
          </p:cNvPicPr>
          <p:nvPr/>
        </p:nvPicPr>
        <p:blipFill>
          <a:blip r:embed="rId13" cstate="print"/>
          <a:srcRect l="5701" t="15005" r="5313" b="14236"/>
          <a:stretch>
            <a:fillRect/>
          </a:stretch>
        </p:blipFill>
        <p:spPr bwMode="auto">
          <a:xfrm>
            <a:off x="-1311696" y="2564904"/>
            <a:ext cx="936625" cy="7397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366</Words>
  <Application>Microsoft Office PowerPoint</Application>
  <PresentationFormat>Format A4 (210 x 297 mm)</PresentationFormat>
  <Paragraphs>122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6</cp:revision>
  <dcterms:created xsi:type="dcterms:W3CDTF">2017-06-11T14:27:23Z</dcterms:created>
  <dcterms:modified xsi:type="dcterms:W3CDTF">2017-06-11T14:40:58Z</dcterms:modified>
</cp:coreProperties>
</file>