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sldIdLst>
    <p:sldId id="259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259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1A548-9231-4657-9770-E8A954B64CDE}" type="datetimeFigureOut">
              <a:rPr lang="fr-FR" smtClean="0"/>
              <a:pPr/>
              <a:t>25/02/2015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E823C-CE13-4AA4-872D-CD42DAE358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5C0-8D63-43F1-8722-870DEFB5396A}" type="datetime1">
              <a:rPr lang="fr-FR" smtClean="0"/>
              <a:pPr/>
              <a:t>25/02/2015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lutinbazar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1119-7B16-475C-9F9A-2372E1F49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FCC9-3BFC-49D1-9B9E-097B03391268}" type="datetime1">
              <a:rPr lang="fr-FR" smtClean="0"/>
              <a:pPr/>
              <a:t>25/02/2015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lutinbazar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1119-7B16-475C-9F9A-2372E1F49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CE31-2C55-4065-8A87-95337AA4A221}" type="datetime1">
              <a:rPr lang="fr-FR" smtClean="0"/>
              <a:pPr/>
              <a:t>25/02/2015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lutinbazar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1119-7B16-475C-9F9A-2372E1F49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8F3-141B-4A28-9B61-6760E2F4226A}" type="datetime1">
              <a:rPr lang="fr-FR" smtClean="0"/>
              <a:pPr/>
              <a:t>25/02/2015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lutinbazar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1119-7B16-475C-9F9A-2372E1F49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28D4-35EC-48DC-BA9C-575A22BFF198}" type="datetime1">
              <a:rPr lang="fr-FR" smtClean="0"/>
              <a:pPr/>
              <a:t>25/02/2015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lutinbazar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1119-7B16-475C-9F9A-2372E1F49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7960D-0D03-461A-A1A7-0752E30AE4DA}" type="datetime1">
              <a:rPr lang="fr-FR" smtClean="0"/>
              <a:pPr/>
              <a:t>25/02/2015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lutinbazar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1119-7B16-475C-9F9A-2372E1F49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D1A-D853-4FCC-93A4-9592D19AB3F8}" type="datetime1">
              <a:rPr lang="fr-FR" smtClean="0"/>
              <a:pPr/>
              <a:t>25/02/2015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lutinbazar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1119-7B16-475C-9F9A-2372E1F49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A57-91A1-4802-8BB3-BCDA60F89ADD}" type="datetime1">
              <a:rPr lang="fr-FR" smtClean="0"/>
              <a:pPr/>
              <a:t>25/02/2015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lutinbazar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1119-7B16-475C-9F9A-2372E1F49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1800-4A6C-4096-BF64-D9D6D8FCFDC1}" type="datetime1">
              <a:rPr lang="fr-FR" smtClean="0"/>
              <a:pPr/>
              <a:t>25/02/2015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lutinbazar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1119-7B16-475C-9F9A-2372E1F49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2EF5-6472-4F9E-8035-54712C72F85B}" type="datetime1">
              <a:rPr lang="fr-FR" smtClean="0"/>
              <a:pPr/>
              <a:t>25/02/2015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lutinbazar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1119-7B16-475C-9F9A-2372E1F49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C06E-0DF5-462C-ACBD-BD1991ED7342}" type="datetime1">
              <a:rPr lang="fr-FR" smtClean="0"/>
              <a:pPr/>
              <a:t>25/02/2015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lutinbazar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1119-7B16-475C-9F9A-2372E1F49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4732C-B413-4CB6-85C7-9149597F3DFE}" type="datetime1">
              <a:rPr lang="fr-FR" smtClean="0"/>
              <a:pPr/>
              <a:t>25/02/2015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lutinbazar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21119-7B16-475C-9F9A-2372E1F49D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5"/>
          <p:cNvGrpSpPr/>
          <p:nvPr/>
        </p:nvGrpSpPr>
        <p:grpSpPr>
          <a:xfrm>
            <a:off x="107631" y="269810"/>
            <a:ext cx="6642738" cy="646331"/>
            <a:chOff x="107504" y="202357"/>
            <a:chExt cx="8856984" cy="484748"/>
          </a:xfrm>
        </p:grpSpPr>
        <p:sp>
          <p:nvSpPr>
            <p:cNvPr id="2" name="ZoneTexte 1"/>
            <p:cNvSpPr txBox="1"/>
            <p:nvPr/>
          </p:nvSpPr>
          <p:spPr>
            <a:xfrm>
              <a:off x="107504" y="317773"/>
              <a:ext cx="1008112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err="1" smtClean="0">
                  <a:latin typeface="Arial Rounded MT Bold" pitchFamily="34" charset="0"/>
                </a:rPr>
                <a:t>Conj</a:t>
              </a:r>
              <a:r>
                <a:rPr lang="fr-FR" sz="1600" dirty="0" smtClean="0">
                  <a:latin typeface="Arial Rounded MT Bold" pitchFamily="34" charset="0"/>
                </a:rPr>
                <a:t>.</a:t>
              </a:r>
              <a:endParaRPr lang="fr-FR" sz="1600" dirty="0">
                <a:latin typeface="Arial Rounded MT Bold" pitchFamily="34" charset="0"/>
              </a:endParaRP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331640" y="202357"/>
              <a:ext cx="7632848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dirty="0" smtClean="0">
                  <a:latin typeface="Arial Rounded MT Bold" pitchFamily="34" charset="0"/>
                </a:rPr>
                <a:t>PRÉSENT – 1</a:t>
              </a:r>
              <a:r>
                <a:rPr lang="fr-FR" sz="3600" baseline="30000" dirty="0" smtClean="0">
                  <a:latin typeface="Arial Rounded MT Bold" pitchFamily="34" charset="0"/>
                </a:rPr>
                <a:t>er</a:t>
              </a:r>
              <a:r>
                <a:rPr lang="fr-FR" sz="3600" dirty="0" smtClean="0">
                  <a:latin typeface="Arial Rounded MT Bold" pitchFamily="34" charset="0"/>
                </a:rPr>
                <a:t> groupe</a:t>
              </a:r>
              <a:endParaRPr lang="fr-FR" sz="3600" dirty="0">
                <a:latin typeface="Arial Rounded MT Bold" pitchFamily="34" charset="0"/>
              </a:endParaRPr>
            </a:p>
          </p:txBody>
        </p:sp>
      </p:grpSp>
      <p:sp>
        <p:nvSpPr>
          <p:cNvPr id="4" name="ZoneTexte 3"/>
          <p:cNvSpPr txBox="1"/>
          <p:nvPr/>
        </p:nvSpPr>
        <p:spPr>
          <a:xfrm>
            <a:off x="91114" y="1252769"/>
            <a:ext cx="666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u="sng" dirty="0" smtClean="0">
                <a:latin typeface="Script cole" pitchFamily="2" charset="0"/>
              </a:rPr>
              <a:t>CHANTER</a:t>
            </a:r>
            <a:endParaRPr lang="fr-FR" sz="4800" u="sng" dirty="0">
              <a:latin typeface="Script cole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50351" y="2192569"/>
            <a:ext cx="5750886" cy="6665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4800" b="1" dirty="0" smtClean="0">
                <a:latin typeface="Script cole" pitchFamily="2" charset="0"/>
              </a:rPr>
              <a:t>je</a:t>
            </a:r>
            <a:r>
              <a:rPr lang="fr-FR" sz="4800" dirty="0" smtClean="0">
                <a:latin typeface="Script cole" pitchFamily="2" charset="0"/>
              </a:rPr>
              <a:t> chant</a:t>
            </a:r>
            <a:r>
              <a:rPr lang="fr-FR" sz="6000" dirty="0" smtClean="0">
                <a:latin typeface="Bush" pitchFamily="2" charset="0"/>
              </a:rPr>
              <a:t>e</a:t>
            </a:r>
          </a:p>
          <a:p>
            <a:pPr>
              <a:lnSpc>
                <a:spcPct val="120000"/>
              </a:lnSpc>
            </a:pPr>
            <a:r>
              <a:rPr lang="fr-FR" sz="4800" b="1" dirty="0" smtClean="0">
                <a:latin typeface="Script cole" pitchFamily="2" charset="0"/>
              </a:rPr>
              <a:t>tu</a:t>
            </a:r>
            <a:r>
              <a:rPr lang="fr-FR" sz="4800" dirty="0" smtClean="0">
                <a:latin typeface="Script cole" pitchFamily="2" charset="0"/>
              </a:rPr>
              <a:t> chant</a:t>
            </a:r>
            <a:r>
              <a:rPr lang="fr-FR" sz="6000" dirty="0" smtClean="0">
                <a:latin typeface="Bush" pitchFamily="2" charset="0"/>
              </a:rPr>
              <a:t>es</a:t>
            </a:r>
          </a:p>
          <a:p>
            <a:pPr>
              <a:lnSpc>
                <a:spcPct val="120000"/>
              </a:lnSpc>
            </a:pPr>
            <a:r>
              <a:rPr lang="fr-FR" sz="4800" b="1" dirty="0" smtClean="0">
                <a:latin typeface="Script cole" pitchFamily="2" charset="0"/>
              </a:rPr>
              <a:t>il</a:t>
            </a:r>
            <a:r>
              <a:rPr lang="fr-FR" sz="4800" dirty="0" smtClean="0">
                <a:latin typeface="Script cole" pitchFamily="2" charset="0"/>
              </a:rPr>
              <a:t>/</a:t>
            </a:r>
            <a:r>
              <a:rPr lang="fr-FR" sz="4800" b="1" dirty="0" smtClean="0">
                <a:latin typeface="Script cole" pitchFamily="2" charset="0"/>
              </a:rPr>
              <a:t>elle</a:t>
            </a:r>
            <a:r>
              <a:rPr lang="fr-FR" sz="4800" dirty="0" smtClean="0">
                <a:latin typeface="Script cole" pitchFamily="2" charset="0"/>
              </a:rPr>
              <a:t>/</a:t>
            </a:r>
            <a:r>
              <a:rPr lang="fr-FR" sz="4800" b="1" dirty="0" smtClean="0">
                <a:latin typeface="Script cole" pitchFamily="2" charset="0"/>
              </a:rPr>
              <a:t>on</a:t>
            </a:r>
            <a:r>
              <a:rPr lang="fr-FR" sz="4800" dirty="0" smtClean="0">
                <a:latin typeface="Script cole" pitchFamily="2" charset="0"/>
              </a:rPr>
              <a:t> chant</a:t>
            </a:r>
            <a:r>
              <a:rPr lang="fr-FR" sz="6000" dirty="0" smtClean="0">
                <a:latin typeface="Bush" pitchFamily="2" charset="0"/>
              </a:rPr>
              <a:t>e</a:t>
            </a:r>
            <a:endParaRPr lang="fr-FR" sz="6000" dirty="0" smtClean="0">
              <a:latin typeface="Script cole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4800" b="1" dirty="0" smtClean="0">
                <a:latin typeface="Script cole" pitchFamily="2" charset="0"/>
              </a:rPr>
              <a:t>nous</a:t>
            </a:r>
            <a:r>
              <a:rPr lang="fr-FR" sz="4800" dirty="0" smtClean="0">
                <a:latin typeface="Script cole" pitchFamily="2" charset="0"/>
              </a:rPr>
              <a:t> chant</a:t>
            </a:r>
            <a:r>
              <a:rPr lang="fr-FR" sz="6000" dirty="0" smtClean="0">
                <a:latin typeface="Bush" pitchFamily="2" charset="0"/>
              </a:rPr>
              <a:t>ons</a:t>
            </a:r>
          </a:p>
          <a:p>
            <a:pPr>
              <a:lnSpc>
                <a:spcPct val="120000"/>
              </a:lnSpc>
            </a:pPr>
            <a:r>
              <a:rPr lang="fr-FR" sz="4800" b="1" dirty="0" smtClean="0">
                <a:latin typeface="Script cole" pitchFamily="2" charset="0"/>
              </a:rPr>
              <a:t>vous</a:t>
            </a:r>
            <a:r>
              <a:rPr lang="fr-FR" sz="4800" dirty="0" smtClean="0">
                <a:latin typeface="Script cole" pitchFamily="2" charset="0"/>
              </a:rPr>
              <a:t> chant</a:t>
            </a:r>
            <a:r>
              <a:rPr lang="fr-FR" sz="6000" dirty="0" smtClean="0">
                <a:latin typeface="Bush" pitchFamily="2" charset="0"/>
              </a:rPr>
              <a:t>ez</a:t>
            </a:r>
          </a:p>
          <a:p>
            <a:pPr>
              <a:lnSpc>
                <a:spcPct val="120000"/>
              </a:lnSpc>
            </a:pPr>
            <a:r>
              <a:rPr lang="fr-FR" sz="4800" b="1" dirty="0" smtClean="0">
                <a:latin typeface="Script cole" pitchFamily="2" charset="0"/>
              </a:rPr>
              <a:t>ils</a:t>
            </a:r>
            <a:r>
              <a:rPr lang="fr-FR" sz="4800" dirty="0" smtClean="0">
                <a:latin typeface="Script cole" pitchFamily="2" charset="0"/>
              </a:rPr>
              <a:t>/</a:t>
            </a:r>
            <a:r>
              <a:rPr lang="fr-FR" sz="4800" b="1" dirty="0" smtClean="0">
                <a:latin typeface="Script cole" pitchFamily="2" charset="0"/>
              </a:rPr>
              <a:t>elles</a:t>
            </a:r>
            <a:r>
              <a:rPr lang="fr-FR" sz="4800" dirty="0" smtClean="0">
                <a:latin typeface="Script cole" pitchFamily="2" charset="0"/>
              </a:rPr>
              <a:t> chant</a:t>
            </a:r>
            <a:r>
              <a:rPr lang="fr-FR" sz="6000" dirty="0" smtClean="0">
                <a:latin typeface="Bush" pitchFamily="2" charset="0"/>
              </a:rPr>
              <a:t>ent</a:t>
            </a:r>
            <a:endParaRPr lang="fr-FR" sz="6000" dirty="0">
              <a:latin typeface="Bush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 rot="16200000">
            <a:off x="5820489" y="8077461"/>
            <a:ext cx="18288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Modèle : www.lutinbazar.fr</a:t>
            </a:r>
            <a:endParaRPr 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</TotalTime>
  <Words>22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Morgane</dc:creator>
  <cp:lastModifiedBy>Morgane</cp:lastModifiedBy>
  <cp:revision>205</cp:revision>
  <dcterms:created xsi:type="dcterms:W3CDTF">2010-08-06T23:06:29Z</dcterms:created>
  <dcterms:modified xsi:type="dcterms:W3CDTF">2015-02-25T15:23:49Z</dcterms:modified>
</cp:coreProperties>
</file>