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772" y="-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5E91AB-7829-4D52-ADC2-068E7ABC4B47}" type="datetimeFigureOut">
              <a:rPr lang="fr-FR" smtClean="0"/>
              <a:pPr/>
              <a:t>15/10/2015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C541D-B379-4898-84DF-451A619D402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4320" y="33250"/>
            <a:ext cx="6669360" cy="1908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96000" rtlCol="0" anchor="ctr"/>
          <a:lstStyle/>
          <a:p>
            <a:pPr algn="ctr"/>
            <a:r>
              <a:rPr lang="fr-FR" sz="16600" dirty="0" smtClean="0">
                <a:solidFill>
                  <a:schemeClr val="tx1"/>
                </a:solidFill>
                <a:latin typeface="KG Primary Penmanship" pitchFamily="2" charset="0"/>
              </a:rPr>
              <a:t>mot</a:t>
            </a:r>
            <a:endParaRPr lang="fr-FR" sz="16600" dirty="0">
              <a:solidFill>
                <a:schemeClr val="tx1"/>
              </a:solidFill>
              <a:latin typeface="KG Primary Penmanship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4320" y="1983267"/>
            <a:ext cx="6669360" cy="1908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96000" rtlCol="0" anchor="ctr"/>
          <a:lstStyle/>
          <a:p>
            <a:pPr algn="ctr"/>
            <a:r>
              <a:rPr lang="fr-FR" sz="16600" dirty="0" smtClean="0">
                <a:solidFill>
                  <a:schemeClr val="tx1"/>
                </a:solidFill>
                <a:latin typeface="KG Primary Penmanship" pitchFamily="2" charset="0"/>
              </a:rPr>
              <a:t>mot</a:t>
            </a:r>
            <a:endParaRPr lang="fr-FR" sz="16600" dirty="0">
              <a:solidFill>
                <a:schemeClr val="tx1"/>
              </a:solidFill>
              <a:latin typeface="KG Primary Penmanship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4320" y="3933284"/>
            <a:ext cx="6669360" cy="1908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96000" rtlCol="0" anchor="ctr"/>
          <a:lstStyle/>
          <a:p>
            <a:pPr algn="ctr"/>
            <a:r>
              <a:rPr lang="fr-FR" sz="16600" dirty="0" smtClean="0">
                <a:solidFill>
                  <a:schemeClr val="tx1"/>
                </a:solidFill>
                <a:latin typeface="KG Primary Penmanship" pitchFamily="2" charset="0"/>
              </a:rPr>
              <a:t>mot</a:t>
            </a:r>
            <a:endParaRPr lang="fr-FR" sz="16600" dirty="0">
              <a:solidFill>
                <a:schemeClr val="tx1"/>
              </a:solidFill>
              <a:latin typeface="KG Primary Penmanship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4320" y="5883301"/>
            <a:ext cx="6669360" cy="1908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96000" rtlCol="0" anchor="ctr"/>
          <a:lstStyle/>
          <a:p>
            <a:pPr algn="ctr"/>
            <a:r>
              <a:rPr lang="fr-FR" sz="16600" dirty="0" smtClean="0">
                <a:solidFill>
                  <a:schemeClr val="tx1"/>
                </a:solidFill>
                <a:latin typeface="KG Primary Penmanship" pitchFamily="2" charset="0"/>
              </a:rPr>
              <a:t>mot</a:t>
            </a:r>
            <a:endParaRPr lang="fr-FR" sz="16600" dirty="0">
              <a:solidFill>
                <a:schemeClr val="tx1"/>
              </a:solidFill>
              <a:latin typeface="KG Primary Penmanship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4320" y="7833320"/>
            <a:ext cx="6669360" cy="19080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96000" rtlCol="0" anchor="ctr"/>
          <a:lstStyle/>
          <a:p>
            <a:pPr algn="ctr"/>
            <a:r>
              <a:rPr lang="fr-FR" sz="16600" dirty="0" smtClean="0">
                <a:solidFill>
                  <a:schemeClr val="tx1"/>
                </a:solidFill>
                <a:latin typeface="KG Primary Penmanship" pitchFamily="2" charset="0"/>
              </a:rPr>
              <a:t>mot</a:t>
            </a:r>
            <a:endParaRPr lang="fr-FR" sz="16600" dirty="0">
              <a:solidFill>
                <a:schemeClr val="tx1"/>
              </a:solidFill>
              <a:latin typeface="KG Primary Penmanship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5</Words>
  <Application>Microsoft Office PowerPoint</Application>
  <PresentationFormat>Format A4 (210 x 297 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Morgane</dc:creator>
  <cp:lastModifiedBy>Morgane</cp:lastModifiedBy>
  <cp:revision>4</cp:revision>
  <dcterms:created xsi:type="dcterms:W3CDTF">2015-10-15T20:30:33Z</dcterms:created>
  <dcterms:modified xsi:type="dcterms:W3CDTF">2015-10-15T21:00:14Z</dcterms:modified>
</cp:coreProperties>
</file>