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>
        <p:scale>
          <a:sx n="75" d="100"/>
          <a:sy n="75" d="100"/>
        </p:scale>
        <p:origin x="-1788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2DA720-F708-4D49-8CEA-7E52927D798E}" type="datetimeFigureOut">
              <a:rPr lang="fr-FR" smtClean="0"/>
              <a:pPr/>
              <a:t>02/01/2014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CE702D-1F32-4B09-A080-DA90529947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E37B-EC7A-432D-BEFC-694641A30FEB}" type="datetimeFigureOut">
              <a:rPr lang="fr-FR" smtClean="0"/>
              <a:pPr/>
              <a:t>02/01/2014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F07E-4B42-4258-B0C8-91DB758E00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E37B-EC7A-432D-BEFC-694641A30FEB}" type="datetimeFigureOut">
              <a:rPr lang="fr-FR" smtClean="0"/>
              <a:pPr/>
              <a:t>02/01/2014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F07E-4B42-4258-B0C8-91DB758E00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E37B-EC7A-432D-BEFC-694641A30FEB}" type="datetimeFigureOut">
              <a:rPr lang="fr-FR" smtClean="0"/>
              <a:pPr/>
              <a:t>02/01/2014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F07E-4B42-4258-B0C8-91DB758E00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E37B-EC7A-432D-BEFC-694641A30FEB}" type="datetimeFigureOut">
              <a:rPr lang="fr-FR" smtClean="0"/>
              <a:pPr/>
              <a:t>02/01/2014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F07E-4B42-4258-B0C8-91DB758E00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E37B-EC7A-432D-BEFC-694641A30FEB}" type="datetimeFigureOut">
              <a:rPr lang="fr-FR" smtClean="0"/>
              <a:pPr/>
              <a:t>02/01/2014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F07E-4B42-4258-B0C8-91DB758E00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E37B-EC7A-432D-BEFC-694641A30FEB}" type="datetimeFigureOut">
              <a:rPr lang="fr-FR" smtClean="0"/>
              <a:pPr/>
              <a:t>02/01/2014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F07E-4B42-4258-B0C8-91DB758E00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E37B-EC7A-432D-BEFC-694641A30FEB}" type="datetimeFigureOut">
              <a:rPr lang="fr-FR" smtClean="0"/>
              <a:pPr/>
              <a:t>02/01/2014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F07E-4B42-4258-B0C8-91DB758E00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E37B-EC7A-432D-BEFC-694641A30FEB}" type="datetimeFigureOut">
              <a:rPr lang="fr-FR" smtClean="0"/>
              <a:pPr/>
              <a:t>02/01/2014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F07E-4B42-4258-B0C8-91DB758E00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E37B-EC7A-432D-BEFC-694641A30FEB}" type="datetimeFigureOut">
              <a:rPr lang="fr-FR" smtClean="0"/>
              <a:pPr/>
              <a:t>02/01/2014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F07E-4B42-4258-B0C8-91DB758E00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E37B-EC7A-432D-BEFC-694641A30FEB}" type="datetimeFigureOut">
              <a:rPr lang="fr-FR" smtClean="0"/>
              <a:pPr/>
              <a:t>02/01/2014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F07E-4B42-4258-B0C8-91DB758E00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E37B-EC7A-432D-BEFC-694641A30FEB}" type="datetimeFigureOut">
              <a:rPr lang="fr-FR" smtClean="0"/>
              <a:pPr/>
              <a:t>02/01/2014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F07E-4B42-4258-B0C8-91DB758E00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4E37B-EC7A-432D-BEFC-694641A30FEB}" type="datetimeFigureOut">
              <a:rPr lang="fr-FR" smtClean="0"/>
              <a:pPr/>
              <a:t>02/01/2014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6F07E-4B42-4258-B0C8-91DB758E00A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ZoneTexte 6"/>
          <p:cNvSpPr txBox="1"/>
          <p:nvPr userDrawn="1"/>
        </p:nvSpPr>
        <p:spPr>
          <a:xfrm rot="16200000">
            <a:off x="8128656" y="5842657"/>
            <a:ext cx="1630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dirty="0" smtClean="0">
                <a:latin typeface="LittleMissPriss" pitchFamily="2" charset="0"/>
                <a:ea typeface="LittleMissPriss" pitchFamily="2" charset="0"/>
              </a:rPr>
              <a:t>www.lutinbazar.fr &amp; Qat</a:t>
            </a:r>
            <a:endParaRPr lang="fr-FR" sz="2000" dirty="0">
              <a:latin typeface="LittleMissPriss" pitchFamily="2" charset="0"/>
              <a:ea typeface="LittleMissPriss" pitchFamily="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Ellipse 43"/>
          <p:cNvSpPr/>
          <p:nvPr/>
        </p:nvSpPr>
        <p:spPr>
          <a:xfrm>
            <a:off x="372108" y="44624"/>
            <a:ext cx="1368152" cy="936104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25000"/>
              </a:schemeClr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latin typeface="Comic Sans MS" pitchFamily="66" charset="0"/>
              </a:rPr>
              <a:t>fa</a:t>
            </a:r>
            <a:endParaRPr lang="fr-F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1" name="Ellipse 50"/>
          <p:cNvSpPr/>
          <p:nvPr/>
        </p:nvSpPr>
        <p:spPr>
          <a:xfrm>
            <a:off x="1783465" y="44624"/>
            <a:ext cx="1368152" cy="936104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25000"/>
              </a:schemeClr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err="1" smtClean="0">
                <a:solidFill>
                  <a:schemeClr val="tx1"/>
                </a:solidFill>
                <a:latin typeface="Comic Sans MS" pitchFamily="66" charset="0"/>
              </a:rPr>
              <a:t>fo</a:t>
            </a:r>
            <a:endParaRPr lang="fr-F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2" name="Ellipse 51"/>
          <p:cNvSpPr/>
          <p:nvPr/>
        </p:nvSpPr>
        <p:spPr>
          <a:xfrm>
            <a:off x="3194822" y="44624"/>
            <a:ext cx="1368152" cy="936104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25000"/>
              </a:schemeClr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latin typeface="Comic Sans MS" pitchFamily="66" charset="0"/>
              </a:rPr>
              <a:t>fi</a:t>
            </a:r>
            <a:endParaRPr lang="fr-F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3" name="Ellipse 52"/>
          <p:cNvSpPr/>
          <p:nvPr/>
        </p:nvSpPr>
        <p:spPr>
          <a:xfrm>
            <a:off x="4606179" y="44624"/>
            <a:ext cx="1368152" cy="936104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25000"/>
              </a:schemeClr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err="1" smtClean="0">
                <a:solidFill>
                  <a:schemeClr val="tx1"/>
                </a:solidFill>
                <a:latin typeface="Comic Sans MS" pitchFamily="66" charset="0"/>
              </a:rPr>
              <a:t>fu</a:t>
            </a:r>
            <a:endParaRPr lang="fr-F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4" name="Ellipse 53"/>
          <p:cNvSpPr/>
          <p:nvPr/>
        </p:nvSpPr>
        <p:spPr>
          <a:xfrm>
            <a:off x="6017536" y="44624"/>
            <a:ext cx="1368152" cy="936104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25000"/>
              </a:schemeClr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latin typeface="Comic Sans MS" pitchFamily="66" charset="0"/>
              </a:rPr>
              <a:t>fy</a:t>
            </a:r>
            <a:endParaRPr lang="fr-F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5" name="Ellipse 54"/>
          <p:cNvSpPr/>
          <p:nvPr/>
        </p:nvSpPr>
        <p:spPr>
          <a:xfrm>
            <a:off x="7428892" y="44624"/>
            <a:ext cx="1368152" cy="936104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25000"/>
              </a:schemeClr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err="1" smtClean="0">
                <a:solidFill>
                  <a:schemeClr val="tx1"/>
                </a:solidFill>
                <a:latin typeface="Comic Sans MS" pitchFamily="66" charset="0"/>
              </a:rPr>
              <a:t>fe</a:t>
            </a:r>
            <a:endParaRPr lang="fr-F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6" name="Ellipse 55"/>
          <p:cNvSpPr/>
          <p:nvPr/>
        </p:nvSpPr>
        <p:spPr>
          <a:xfrm>
            <a:off x="372108" y="1017158"/>
            <a:ext cx="1368152" cy="936104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25000"/>
              </a:schemeClr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latin typeface="Comic Sans MS" pitchFamily="66" charset="0"/>
              </a:rPr>
              <a:t>ma</a:t>
            </a:r>
            <a:endParaRPr lang="fr-F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7" name="Ellipse 56"/>
          <p:cNvSpPr/>
          <p:nvPr/>
        </p:nvSpPr>
        <p:spPr>
          <a:xfrm>
            <a:off x="1783465" y="1017158"/>
            <a:ext cx="1368152" cy="936104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25000"/>
              </a:schemeClr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latin typeface="Comic Sans MS" pitchFamily="66" charset="0"/>
              </a:rPr>
              <a:t>mo</a:t>
            </a:r>
            <a:endParaRPr lang="fr-F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8" name="Ellipse 57"/>
          <p:cNvSpPr/>
          <p:nvPr/>
        </p:nvSpPr>
        <p:spPr>
          <a:xfrm>
            <a:off x="3194822" y="1017158"/>
            <a:ext cx="1368152" cy="936104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25000"/>
              </a:schemeClr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latin typeface="Comic Sans MS" pitchFamily="66" charset="0"/>
              </a:rPr>
              <a:t>mi</a:t>
            </a:r>
            <a:endParaRPr lang="fr-F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9" name="Ellipse 58"/>
          <p:cNvSpPr/>
          <p:nvPr/>
        </p:nvSpPr>
        <p:spPr>
          <a:xfrm>
            <a:off x="4606179" y="1017158"/>
            <a:ext cx="1368152" cy="936104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25000"/>
              </a:schemeClr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latin typeface="Comic Sans MS" pitchFamily="66" charset="0"/>
              </a:rPr>
              <a:t>mu</a:t>
            </a:r>
            <a:endParaRPr lang="fr-F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0" name="Ellipse 59"/>
          <p:cNvSpPr/>
          <p:nvPr/>
        </p:nvSpPr>
        <p:spPr>
          <a:xfrm>
            <a:off x="6017536" y="1017158"/>
            <a:ext cx="1368152" cy="936104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25000"/>
              </a:schemeClr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err="1" smtClean="0">
                <a:solidFill>
                  <a:schemeClr val="tx1"/>
                </a:solidFill>
                <a:latin typeface="Comic Sans MS" pitchFamily="66" charset="0"/>
              </a:rPr>
              <a:t>my</a:t>
            </a:r>
            <a:endParaRPr lang="fr-F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1" name="Ellipse 60"/>
          <p:cNvSpPr/>
          <p:nvPr/>
        </p:nvSpPr>
        <p:spPr>
          <a:xfrm>
            <a:off x="7428892" y="1017158"/>
            <a:ext cx="1368152" cy="936104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25000"/>
              </a:schemeClr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latin typeface="Comic Sans MS" pitchFamily="66" charset="0"/>
              </a:rPr>
              <a:t>me</a:t>
            </a:r>
            <a:endParaRPr lang="fr-F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2" name="Ellipse 61"/>
          <p:cNvSpPr/>
          <p:nvPr/>
        </p:nvSpPr>
        <p:spPr>
          <a:xfrm>
            <a:off x="372108" y="1989692"/>
            <a:ext cx="1368152" cy="936104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25000"/>
              </a:schemeClr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latin typeface="Comic Sans MS" pitchFamily="66" charset="0"/>
              </a:rPr>
              <a:t>ra</a:t>
            </a:r>
            <a:endParaRPr lang="fr-F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3" name="Ellipse 62"/>
          <p:cNvSpPr/>
          <p:nvPr/>
        </p:nvSpPr>
        <p:spPr>
          <a:xfrm>
            <a:off x="1783465" y="1989692"/>
            <a:ext cx="1368152" cy="936104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25000"/>
              </a:schemeClr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err="1" smtClean="0">
                <a:solidFill>
                  <a:schemeClr val="tx1"/>
                </a:solidFill>
                <a:latin typeface="Comic Sans MS" pitchFamily="66" charset="0"/>
              </a:rPr>
              <a:t>ro</a:t>
            </a:r>
            <a:endParaRPr lang="fr-F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4" name="Ellipse 63"/>
          <p:cNvSpPr/>
          <p:nvPr/>
        </p:nvSpPr>
        <p:spPr>
          <a:xfrm>
            <a:off x="3194822" y="1989692"/>
            <a:ext cx="1368152" cy="936104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25000"/>
              </a:schemeClr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latin typeface="Comic Sans MS" pitchFamily="66" charset="0"/>
              </a:rPr>
              <a:t>ri</a:t>
            </a:r>
            <a:endParaRPr lang="fr-F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5" name="Ellipse 64"/>
          <p:cNvSpPr/>
          <p:nvPr/>
        </p:nvSpPr>
        <p:spPr>
          <a:xfrm>
            <a:off x="4606179" y="1989692"/>
            <a:ext cx="1368152" cy="936104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25000"/>
              </a:schemeClr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latin typeface="Comic Sans MS" pitchFamily="66" charset="0"/>
              </a:rPr>
              <a:t>ru</a:t>
            </a:r>
            <a:endParaRPr lang="fr-F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6" name="Ellipse 65"/>
          <p:cNvSpPr/>
          <p:nvPr/>
        </p:nvSpPr>
        <p:spPr>
          <a:xfrm>
            <a:off x="6017536" y="1989692"/>
            <a:ext cx="1368152" cy="936104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25000"/>
              </a:schemeClr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err="1" smtClean="0">
                <a:solidFill>
                  <a:schemeClr val="tx1"/>
                </a:solidFill>
                <a:latin typeface="Comic Sans MS" pitchFamily="66" charset="0"/>
              </a:rPr>
              <a:t>ry</a:t>
            </a:r>
            <a:endParaRPr lang="fr-F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7" name="Ellipse 66"/>
          <p:cNvSpPr/>
          <p:nvPr/>
        </p:nvSpPr>
        <p:spPr>
          <a:xfrm>
            <a:off x="7428892" y="1989692"/>
            <a:ext cx="1368152" cy="936104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25000"/>
              </a:schemeClr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err="1" smtClean="0">
                <a:solidFill>
                  <a:schemeClr val="tx1"/>
                </a:solidFill>
                <a:latin typeface="Comic Sans MS" pitchFamily="66" charset="0"/>
              </a:rPr>
              <a:t>re</a:t>
            </a:r>
            <a:endParaRPr lang="fr-F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8" name="Ellipse 67"/>
          <p:cNvSpPr/>
          <p:nvPr/>
        </p:nvSpPr>
        <p:spPr>
          <a:xfrm>
            <a:off x="372108" y="2962226"/>
            <a:ext cx="1368152" cy="936104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25000"/>
              </a:schemeClr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latin typeface="Comic Sans MS" pitchFamily="66" charset="0"/>
              </a:rPr>
              <a:t>la</a:t>
            </a:r>
            <a:endParaRPr lang="fr-F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9" name="Ellipse 68"/>
          <p:cNvSpPr/>
          <p:nvPr/>
        </p:nvSpPr>
        <p:spPr>
          <a:xfrm>
            <a:off x="1783465" y="2962226"/>
            <a:ext cx="1368152" cy="936104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25000"/>
              </a:schemeClr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err="1" smtClean="0">
                <a:solidFill>
                  <a:schemeClr val="tx1"/>
                </a:solidFill>
                <a:latin typeface="Comic Sans MS" pitchFamily="66" charset="0"/>
              </a:rPr>
              <a:t>lo</a:t>
            </a:r>
            <a:endParaRPr lang="fr-F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0" name="Ellipse 69"/>
          <p:cNvSpPr/>
          <p:nvPr/>
        </p:nvSpPr>
        <p:spPr>
          <a:xfrm>
            <a:off x="3194822" y="2962226"/>
            <a:ext cx="1368152" cy="936104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25000"/>
              </a:schemeClr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latin typeface="Comic Sans MS" pitchFamily="66" charset="0"/>
              </a:rPr>
              <a:t>li</a:t>
            </a:r>
            <a:endParaRPr lang="fr-F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1" name="Ellipse 70"/>
          <p:cNvSpPr/>
          <p:nvPr/>
        </p:nvSpPr>
        <p:spPr>
          <a:xfrm>
            <a:off x="4606179" y="2962226"/>
            <a:ext cx="1368152" cy="936104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25000"/>
              </a:schemeClr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latin typeface="Comic Sans MS" pitchFamily="66" charset="0"/>
              </a:rPr>
              <a:t>lu</a:t>
            </a:r>
            <a:endParaRPr lang="fr-F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2" name="Ellipse 71"/>
          <p:cNvSpPr/>
          <p:nvPr/>
        </p:nvSpPr>
        <p:spPr>
          <a:xfrm>
            <a:off x="6017536" y="2962226"/>
            <a:ext cx="1368152" cy="936104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25000"/>
              </a:schemeClr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err="1" smtClean="0">
                <a:solidFill>
                  <a:schemeClr val="tx1"/>
                </a:solidFill>
                <a:latin typeface="Comic Sans MS" pitchFamily="66" charset="0"/>
              </a:rPr>
              <a:t>ly</a:t>
            </a:r>
            <a:endParaRPr lang="fr-F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3" name="Ellipse 72"/>
          <p:cNvSpPr/>
          <p:nvPr/>
        </p:nvSpPr>
        <p:spPr>
          <a:xfrm>
            <a:off x="7428892" y="2962226"/>
            <a:ext cx="1368152" cy="936104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25000"/>
              </a:schemeClr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latin typeface="Comic Sans MS" pitchFamily="66" charset="0"/>
              </a:rPr>
              <a:t>le</a:t>
            </a:r>
            <a:endParaRPr lang="fr-F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4" name="Ellipse 73"/>
          <p:cNvSpPr/>
          <p:nvPr/>
        </p:nvSpPr>
        <p:spPr>
          <a:xfrm>
            <a:off x="372108" y="3934760"/>
            <a:ext cx="1368152" cy="936104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25000"/>
              </a:schemeClr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err="1" smtClean="0">
                <a:solidFill>
                  <a:schemeClr val="tx1"/>
                </a:solidFill>
                <a:latin typeface="Comic Sans MS" pitchFamily="66" charset="0"/>
              </a:rPr>
              <a:t>cha</a:t>
            </a:r>
            <a:endParaRPr lang="fr-F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5" name="Ellipse 74"/>
          <p:cNvSpPr/>
          <p:nvPr/>
        </p:nvSpPr>
        <p:spPr>
          <a:xfrm>
            <a:off x="1783465" y="3934760"/>
            <a:ext cx="1368152" cy="936104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25000"/>
              </a:schemeClr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err="1" smtClean="0">
                <a:solidFill>
                  <a:schemeClr val="tx1"/>
                </a:solidFill>
                <a:latin typeface="Comic Sans MS" pitchFamily="66" charset="0"/>
              </a:rPr>
              <a:t>cho</a:t>
            </a:r>
            <a:endParaRPr lang="fr-F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3194822" y="3934760"/>
            <a:ext cx="1368152" cy="936104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25000"/>
              </a:schemeClr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latin typeface="Comic Sans MS" pitchFamily="66" charset="0"/>
              </a:rPr>
              <a:t>chi</a:t>
            </a:r>
            <a:endParaRPr lang="fr-F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7" name="Ellipse 76"/>
          <p:cNvSpPr/>
          <p:nvPr/>
        </p:nvSpPr>
        <p:spPr>
          <a:xfrm>
            <a:off x="4606179" y="3934760"/>
            <a:ext cx="1368152" cy="936104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25000"/>
              </a:schemeClr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latin typeface="Comic Sans MS" pitchFamily="66" charset="0"/>
              </a:rPr>
              <a:t>chu</a:t>
            </a:r>
            <a:endParaRPr lang="fr-F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8" name="Ellipse 77"/>
          <p:cNvSpPr/>
          <p:nvPr/>
        </p:nvSpPr>
        <p:spPr>
          <a:xfrm>
            <a:off x="6017536" y="3934760"/>
            <a:ext cx="1368152" cy="936104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25000"/>
              </a:schemeClr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err="1" smtClean="0">
                <a:solidFill>
                  <a:schemeClr val="tx1"/>
                </a:solidFill>
                <a:latin typeface="Comic Sans MS" pitchFamily="66" charset="0"/>
              </a:rPr>
              <a:t>chy</a:t>
            </a:r>
            <a:endParaRPr lang="fr-F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9" name="Ellipse 78"/>
          <p:cNvSpPr/>
          <p:nvPr/>
        </p:nvSpPr>
        <p:spPr>
          <a:xfrm>
            <a:off x="7428892" y="3934760"/>
            <a:ext cx="1368152" cy="936104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25000"/>
              </a:schemeClr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err="1" smtClean="0">
                <a:solidFill>
                  <a:schemeClr val="tx1"/>
                </a:solidFill>
                <a:latin typeface="Comic Sans MS" pitchFamily="66" charset="0"/>
              </a:rPr>
              <a:t>che</a:t>
            </a:r>
            <a:endParaRPr lang="fr-F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0" name="Ellipse 79"/>
          <p:cNvSpPr/>
          <p:nvPr/>
        </p:nvSpPr>
        <p:spPr>
          <a:xfrm>
            <a:off x="372108" y="4907294"/>
            <a:ext cx="1368152" cy="936104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25000"/>
              </a:schemeClr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latin typeface="Comic Sans MS" pitchFamily="66" charset="0"/>
              </a:rPr>
              <a:t>na</a:t>
            </a:r>
            <a:endParaRPr lang="fr-F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1" name="Ellipse 80"/>
          <p:cNvSpPr/>
          <p:nvPr/>
        </p:nvSpPr>
        <p:spPr>
          <a:xfrm>
            <a:off x="1783465" y="4907294"/>
            <a:ext cx="1368152" cy="936104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25000"/>
              </a:schemeClr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latin typeface="Comic Sans MS" pitchFamily="66" charset="0"/>
              </a:rPr>
              <a:t>no</a:t>
            </a:r>
            <a:endParaRPr lang="fr-F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2" name="Ellipse 81"/>
          <p:cNvSpPr/>
          <p:nvPr/>
        </p:nvSpPr>
        <p:spPr>
          <a:xfrm>
            <a:off x="3194822" y="4907294"/>
            <a:ext cx="1368152" cy="936104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25000"/>
              </a:schemeClr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latin typeface="Comic Sans MS" pitchFamily="66" charset="0"/>
              </a:rPr>
              <a:t>ni</a:t>
            </a:r>
            <a:endParaRPr lang="fr-F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3" name="Ellipse 82"/>
          <p:cNvSpPr/>
          <p:nvPr/>
        </p:nvSpPr>
        <p:spPr>
          <a:xfrm>
            <a:off x="4606179" y="4907294"/>
            <a:ext cx="1368152" cy="936104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25000"/>
              </a:schemeClr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latin typeface="Comic Sans MS" pitchFamily="66" charset="0"/>
              </a:rPr>
              <a:t>nu</a:t>
            </a:r>
            <a:endParaRPr lang="fr-F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4" name="Ellipse 83"/>
          <p:cNvSpPr/>
          <p:nvPr/>
        </p:nvSpPr>
        <p:spPr>
          <a:xfrm>
            <a:off x="6017536" y="4907294"/>
            <a:ext cx="1368152" cy="936104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25000"/>
              </a:schemeClr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err="1" smtClean="0">
                <a:solidFill>
                  <a:schemeClr val="tx1"/>
                </a:solidFill>
                <a:latin typeface="Comic Sans MS" pitchFamily="66" charset="0"/>
              </a:rPr>
              <a:t>ny</a:t>
            </a:r>
            <a:endParaRPr lang="fr-F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5" name="Ellipse 84"/>
          <p:cNvSpPr/>
          <p:nvPr/>
        </p:nvSpPr>
        <p:spPr>
          <a:xfrm>
            <a:off x="7428892" y="4907294"/>
            <a:ext cx="1368152" cy="936104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25000"/>
              </a:schemeClr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latin typeface="Comic Sans MS" pitchFamily="66" charset="0"/>
              </a:rPr>
              <a:t>ne</a:t>
            </a:r>
            <a:endParaRPr lang="fr-F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6" name="Ellipse 85"/>
          <p:cNvSpPr/>
          <p:nvPr/>
        </p:nvSpPr>
        <p:spPr>
          <a:xfrm>
            <a:off x="372108" y="5879830"/>
            <a:ext cx="1368152" cy="936104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25000"/>
              </a:schemeClr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latin typeface="Comic Sans MS" pitchFamily="66" charset="0"/>
              </a:rPr>
              <a:t>va</a:t>
            </a:r>
            <a:endParaRPr lang="fr-F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7" name="Ellipse 86"/>
          <p:cNvSpPr/>
          <p:nvPr/>
        </p:nvSpPr>
        <p:spPr>
          <a:xfrm>
            <a:off x="1783465" y="5879830"/>
            <a:ext cx="1368152" cy="936104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25000"/>
              </a:schemeClr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latin typeface="Comic Sans MS" pitchFamily="66" charset="0"/>
              </a:rPr>
              <a:t>vo</a:t>
            </a:r>
            <a:endParaRPr lang="fr-F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8" name="Ellipse 87"/>
          <p:cNvSpPr/>
          <p:nvPr/>
        </p:nvSpPr>
        <p:spPr>
          <a:xfrm>
            <a:off x="3194822" y="5879830"/>
            <a:ext cx="1368152" cy="936104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25000"/>
              </a:schemeClr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latin typeface="Comic Sans MS" pitchFamily="66" charset="0"/>
              </a:rPr>
              <a:t>vi</a:t>
            </a:r>
            <a:endParaRPr lang="fr-F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9" name="Ellipse 88"/>
          <p:cNvSpPr/>
          <p:nvPr/>
        </p:nvSpPr>
        <p:spPr>
          <a:xfrm>
            <a:off x="4606179" y="5879830"/>
            <a:ext cx="1368152" cy="936104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25000"/>
              </a:schemeClr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latin typeface="Comic Sans MS" pitchFamily="66" charset="0"/>
              </a:rPr>
              <a:t>vu</a:t>
            </a:r>
            <a:endParaRPr lang="fr-F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0" name="Ellipse 89"/>
          <p:cNvSpPr/>
          <p:nvPr/>
        </p:nvSpPr>
        <p:spPr>
          <a:xfrm>
            <a:off x="6017536" y="5879830"/>
            <a:ext cx="1368152" cy="936104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25000"/>
              </a:schemeClr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err="1" smtClean="0">
                <a:solidFill>
                  <a:schemeClr val="tx1"/>
                </a:solidFill>
                <a:latin typeface="Comic Sans MS" pitchFamily="66" charset="0"/>
              </a:rPr>
              <a:t>vy</a:t>
            </a:r>
            <a:endParaRPr lang="fr-F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1" name="Ellipse 90"/>
          <p:cNvSpPr/>
          <p:nvPr/>
        </p:nvSpPr>
        <p:spPr>
          <a:xfrm>
            <a:off x="7428892" y="5879830"/>
            <a:ext cx="1368152" cy="936104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25000"/>
              </a:schemeClr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err="1" smtClean="0">
                <a:solidFill>
                  <a:schemeClr val="tx1"/>
                </a:solidFill>
                <a:latin typeface="Comic Sans MS" pitchFamily="66" charset="0"/>
              </a:rPr>
              <a:t>ve</a:t>
            </a:r>
            <a:endParaRPr lang="fr-F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42</Words>
  <Application>Microsoft Office PowerPoint</Application>
  <PresentationFormat>Affichage à l'écran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Morgane</dc:creator>
  <cp:lastModifiedBy>Morgane</cp:lastModifiedBy>
  <cp:revision>22</cp:revision>
  <dcterms:created xsi:type="dcterms:W3CDTF">2014-01-01T22:53:14Z</dcterms:created>
  <dcterms:modified xsi:type="dcterms:W3CDTF">2014-01-02T00:20:11Z</dcterms:modified>
</cp:coreProperties>
</file>