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-265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107E-93F1-4F02-A9AF-154F55892D62}" type="datetimeFigureOut">
              <a:rPr lang="fr-FR" smtClean="0"/>
              <a:pPr/>
              <a:t>28/08/2014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535C-F6B7-4D5E-8A1C-DA665310D2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107E-93F1-4F02-A9AF-154F55892D62}" type="datetimeFigureOut">
              <a:rPr lang="fr-FR" smtClean="0"/>
              <a:pPr/>
              <a:t>28/08/2014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535C-F6B7-4D5E-8A1C-DA665310D2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107E-93F1-4F02-A9AF-154F55892D62}" type="datetimeFigureOut">
              <a:rPr lang="fr-FR" smtClean="0"/>
              <a:pPr/>
              <a:t>28/08/2014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535C-F6B7-4D5E-8A1C-DA665310D2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107E-93F1-4F02-A9AF-154F55892D62}" type="datetimeFigureOut">
              <a:rPr lang="fr-FR" smtClean="0"/>
              <a:pPr/>
              <a:t>28/08/2014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535C-F6B7-4D5E-8A1C-DA665310D2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107E-93F1-4F02-A9AF-154F55892D62}" type="datetimeFigureOut">
              <a:rPr lang="fr-FR" smtClean="0"/>
              <a:pPr/>
              <a:t>28/08/2014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535C-F6B7-4D5E-8A1C-DA665310D2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107E-93F1-4F02-A9AF-154F55892D62}" type="datetimeFigureOut">
              <a:rPr lang="fr-FR" smtClean="0"/>
              <a:pPr/>
              <a:t>28/08/2014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535C-F6B7-4D5E-8A1C-DA665310D2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107E-93F1-4F02-A9AF-154F55892D62}" type="datetimeFigureOut">
              <a:rPr lang="fr-FR" smtClean="0"/>
              <a:pPr/>
              <a:t>28/08/2014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535C-F6B7-4D5E-8A1C-DA665310D2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107E-93F1-4F02-A9AF-154F55892D62}" type="datetimeFigureOut">
              <a:rPr lang="fr-FR" smtClean="0"/>
              <a:pPr/>
              <a:t>28/08/2014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535C-F6B7-4D5E-8A1C-DA665310D2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107E-93F1-4F02-A9AF-154F55892D62}" type="datetimeFigureOut">
              <a:rPr lang="fr-FR" smtClean="0"/>
              <a:pPr/>
              <a:t>28/08/2014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535C-F6B7-4D5E-8A1C-DA665310D2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107E-93F1-4F02-A9AF-154F55892D62}" type="datetimeFigureOut">
              <a:rPr lang="fr-FR" smtClean="0"/>
              <a:pPr/>
              <a:t>28/08/2014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535C-F6B7-4D5E-8A1C-DA665310D2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7107E-93F1-4F02-A9AF-154F55892D62}" type="datetimeFigureOut">
              <a:rPr lang="fr-FR" smtClean="0"/>
              <a:pPr/>
              <a:t>28/08/2014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535C-F6B7-4D5E-8A1C-DA665310D2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7107E-93F1-4F02-A9AF-154F55892D62}" type="datetimeFigureOut">
              <a:rPr lang="fr-FR" smtClean="0"/>
              <a:pPr/>
              <a:t>28/08/2014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6535C-F6B7-4D5E-8A1C-DA665310D23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94320" y="72008"/>
            <a:ext cx="6669360" cy="8964488"/>
          </a:xfrm>
          <a:prstGeom prst="roundRect">
            <a:avLst/>
          </a:prstGeom>
          <a:noFill/>
          <a:ln w="762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304788" y="8492370"/>
            <a:ext cx="6248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Classe de </a:t>
            </a:r>
            <a:r>
              <a:rPr lang="fr-FR" sz="2000" dirty="0" smtClean="0">
                <a:cs typeface="Times New Roman" pitchFamily="18" charset="0"/>
              </a:rPr>
              <a:t>______</a:t>
            </a:r>
            <a:r>
              <a:rPr lang="fr-FR" sz="2000" dirty="0" smtClean="0"/>
              <a:t> ● Année 20</a:t>
            </a:r>
            <a:r>
              <a:rPr lang="fr-FR" sz="2000" dirty="0" smtClean="0">
                <a:cs typeface="Times New Roman" pitchFamily="18" charset="0"/>
              </a:rPr>
              <a:t>___</a:t>
            </a:r>
            <a:r>
              <a:rPr lang="fr-FR" sz="2000" dirty="0" smtClean="0"/>
              <a:t>-20</a:t>
            </a:r>
            <a:r>
              <a:rPr lang="fr-FR" sz="2000" dirty="0" smtClean="0">
                <a:cs typeface="Times New Roman" pitchFamily="18" charset="0"/>
              </a:rPr>
              <a:t>___</a:t>
            </a:r>
            <a:endParaRPr lang="fr-FR" sz="2000" dirty="0">
              <a:cs typeface="Times New Roman" pitchFamily="18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908720" y="251520"/>
            <a:ext cx="5040560" cy="64807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dirty="0" smtClean="0">
                <a:solidFill>
                  <a:schemeClr val="tx1"/>
                </a:solidFill>
              </a:rPr>
              <a:t>Prénom, nom : __________________________________________________</a:t>
            </a:r>
            <a:endParaRPr lang="fr-FR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14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Morgane</dc:creator>
  <cp:lastModifiedBy>Morgane</cp:lastModifiedBy>
  <cp:revision>123</cp:revision>
  <dcterms:created xsi:type="dcterms:W3CDTF">2012-07-11T17:09:00Z</dcterms:created>
  <dcterms:modified xsi:type="dcterms:W3CDTF">2014-08-28T21:13:07Z</dcterms:modified>
</cp:coreProperties>
</file>