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15/02/2011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Arial Rounded MT Bold" pitchFamily="34" charset="0"/>
                </a:rPr>
                <a:t>O…</a:t>
              </a:r>
              <a:endParaRPr lang="fr-FR" sz="3600" dirty="0">
                <a:latin typeface="Arial Rounded MT Bold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Arial Rounded MT Bold" pitchFamily="34" charset="0"/>
                </a:rPr>
                <a:t>Taper un titre</a:t>
              </a:r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07504" y="1196752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Script cole" pitchFamily="2" charset="0"/>
              </a:rPr>
              <a:t>Taper du texte</a:t>
            </a:r>
            <a:endParaRPr lang="fr-FR" dirty="0">
              <a:latin typeface="Script co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3</cp:revision>
  <dcterms:created xsi:type="dcterms:W3CDTF">2011-02-15T20:04:30Z</dcterms:created>
  <dcterms:modified xsi:type="dcterms:W3CDTF">2011-02-15T20:11:14Z</dcterms:modified>
</cp:coreProperties>
</file>