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9933"/>
    <a:srgbClr val="FF0000"/>
    <a:srgbClr val="FF99CC"/>
    <a:srgbClr val="FF99FF"/>
    <a:srgbClr val="FFCCFF"/>
    <a:srgbClr val="FFFF00"/>
    <a:srgbClr val="FF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17D79-993A-4FFA-837B-B1B91457D23F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8C736-C01D-4FF9-AE85-5B6F51B4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2F4A-A66F-4FDC-A3A0-2F1A753039B6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E94C-7495-49A8-AA65-4375D583A7C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8252249" y="5966249"/>
            <a:ext cx="1475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www.lutinbazar.fr</a:t>
            </a:r>
            <a:endParaRPr lang="fr-FR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510994" y="346348"/>
            <a:ext cx="2160240" cy="2708920"/>
            <a:chOff x="251520" y="332656"/>
            <a:chExt cx="2160240" cy="2708920"/>
          </a:xfrm>
        </p:grpSpPr>
        <p:sp>
          <p:nvSpPr>
            <p:cNvPr id="21" name="Rectangle 20"/>
            <p:cNvSpPr/>
            <p:nvPr/>
          </p:nvSpPr>
          <p:spPr>
            <a:xfrm>
              <a:off x="251520" y="332656"/>
              <a:ext cx="2160240" cy="2708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67544" y="639897"/>
              <a:ext cx="1728192" cy="6288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fr-FR" sz="2600" b="1" dirty="0" err="1" smtClean="0">
                  <a:solidFill>
                    <a:schemeClr val="tx1"/>
                  </a:solidFill>
                  <a:latin typeface="Cursive standard" pitchFamily="2" charset="0"/>
                </a:rPr>
                <a:t>Françai</a:t>
              </a:r>
              <a:r>
                <a:rPr lang="fr-FR" sz="2600" b="1" dirty="0" smtClean="0">
                  <a:solidFill>
                    <a:schemeClr val="tx1"/>
                  </a:solidFill>
                  <a:latin typeface="Cursive standard" pitchFamily="2" charset="0"/>
                </a:rPr>
                <a:t>$</a:t>
              </a:r>
              <a:endParaRPr lang="fr-FR" sz="2600" b="1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6932886" y="620688"/>
            <a:ext cx="1512168" cy="2160240"/>
            <a:chOff x="7380312" y="548680"/>
            <a:chExt cx="1512168" cy="2160240"/>
          </a:xfrm>
        </p:grpSpPr>
        <p:sp>
          <p:nvSpPr>
            <p:cNvPr id="24" name="Rectangle 23"/>
            <p:cNvSpPr/>
            <p:nvPr/>
          </p:nvSpPr>
          <p:spPr>
            <a:xfrm>
              <a:off x="7452320" y="548680"/>
              <a:ext cx="1440160" cy="21602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Moins 24"/>
            <p:cNvSpPr/>
            <p:nvPr/>
          </p:nvSpPr>
          <p:spPr>
            <a:xfrm>
              <a:off x="7380312" y="620688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Moins 25"/>
            <p:cNvSpPr/>
            <p:nvPr/>
          </p:nvSpPr>
          <p:spPr>
            <a:xfrm>
              <a:off x="7380312" y="764704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Moins 26"/>
            <p:cNvSpPr/>
            <p:nvPr/>
          </p:nvSpPr>
          <p:spPr>
            <a:xfrm>
              <a:off x="7380312" y="908720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Moins 27"/>
            <p:cNvSpPr/>
            <p:nvPr/>
          </p:nvSpPr>
          <p:spPr>
            <a:xfrm>
              <a:off x="7380312" y="1052736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Moins 28"/>
            <p:cNvSpPr/>
            <p:nvPr/>
          </p:nvSpPr>
          <p:spPr>
            <a:xfrm>
              <a:off x="7380312" y="1196752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Moins 29"/>
            <p:cNvSpPr/>
            <p:nvPr/>
          </p:nvSpPr>
          <p:spPr>
            <a:xfrm>
              <a:off x="7380312" y="1340768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Moins 30"/>
            <p:cNvSpPr/>
            <p:nvPr/>
          </p:nvSpPr>
          <p:spPr>
            <a:xfrm>
              <a:off x="7380312" y="1484784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Moins 31"/>
            <p:cNvSpPr/>
            <p:nvPr/>
          </p:nvSpPr>
          <p:spPr>
            <a:xfrm>
              <a:off x="7380312" y="1628800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Moins 32"/>
            <p:cNvSpPr/>
            <p:nvPr/>
          </p:nvSpPr>
          <p:spPr>
            <a:xfrm>
              <a:off x="7380312" y="1772816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Moins 33"/>
            <p:cNvSpPr/>
            <p:nvPr/>
          </p:nvSpPr>
          <p:spPr>
            <a:xfrm>
              <a:off x="7380312" y="1916832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Moins 34"/>
            <p:cNvSpPr/>
            <p:nvPr/>
          </p:nvSpPr>
          <p:spPr>
            <a:xfrm>
              <a:off x="7380312" y="2060848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Moins 35"/>
            <p:cNvSpPr/>
            <p:nvPr/>
          </p:nvSpPr>
          <p:spPr>
            <a:xfrm>
              <a:off x="7380312" y="2204864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Moins 36"/>
            <p:cNvSpPr/>
            <p:nvPr/>
          </p:nvSpPr>
          <p:spPr>
            <a:xfrm>
              <a:off x="7380312" y="2348880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Moins 37"/>
            <p:cNvSpPr/>
            <p:nvPr/>
          </p:nvSpPr>
          <p:spPr>
            <a:xfrm>
              <a:off x="7380312" y="2492896"/>
              <a:ext cx="144016" cy="144016"/>
            </a:xfrm>
            <a:prstGeom prst="mathMinu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7596336" y="836712"/>
              <a:ext cx="1224136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  <a:latin typeface="Cursive standard" pitchFamily="2" charset="0"/>
                </a:rPr>
                <a:t>Carnet de ²lexique</a:t>
              </a:r>
              <a:endParaRPr lang="fr-FR" b="1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311860" y="260648"/>
            <a:ext cx="2952328" cy="2880320"/>
            <a:chOff x="3059832" y="3429000"/>
            <a:chExt cx="2952328" cy="2880320"/>
          </a:xfrm>
        </p:grpSpPr>
        <p:sp>
          <p:nvSpPr>
            <p:cNvPr id="41" name="Rectangle 40"/>
            <p:cNvSpPr/>
            <p:nvPr/>
          </p:nvSpPr>
          <p:spPr>
            <a:xfrm>
              <a:off x="3131840" y="3429000"/>
              <a:ext cx="2880320" cy="28803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3455876" y="3789040"/>
              <a:ext cx="2232248" cy="764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fr-FR" sz="3400" b="1" dirty="0" err="1" smtClean="0">
                  <a:solidFill>
                    <a:schemeClr val="tx1"/>
                  </a:solidFill>
                  <a:latin typeface="Cursive standard" pitchFamily="2" charset="0"/>
                </a:rPr>
                <a:t>Françai</a:t>
              </a:r>
              <a:r>
                <a:rPr lang="fr-FR" sz="3400" b="1" dirty="0" smtClean="0">
                  <a:solidFill>
                    <a:schemeClr val="tx1"/>
                  </a:solidFill>
                  <a:latin typeface="Cursive standard" pitchFamily="2" charset="0"/>
                </a:rPr>
                <a:t>$</a:t>
              </a:r>
              <a:endParaRPr lang="fr-FR" sz="3400" b="1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grpSp>
          <p:nvGrpSpPr>
            <p:cNvPr id="43" name="Groupe 42"/>
            <p:cNvGrpSpPr/>
            <p:nvPr/>
          </p:nvGrpSpPr>
          <p:grpSpPr>
            <a:xfrm>
              <a:off x="3059832" y="3933056"/>
              <a:ext cx="288032" cy="1872208"/>
              <a:chOff x="2987824" y="3933056"/>
              <a:chExt cx="288032" cy="1872208"/>
            </a:xfrm>
            <a:solidFill>
              <a:schemeClr val="tx1"/>
            </a:solidFill>
          </p:grpSpPr>
          <p:sp>
            <p:nvSpPr>
              <p:cNvPr id="44" name="Moins 43"/>
              <p:cNvSpPr/>
              <p:nvPr/>
            </p:nvSpPr>
            <p:spPr>
              <a:xfrm>
                <a:off x="2987824" y="3933056"/>
                <a:ext cx="288032" cy="432048"/>
              </a:xfrm>
              <a:prstGeom prst="mathMinus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Moins 44"/>
              <p:cNvSpPr/>
              <p:nvPr/>
            </p:nvSpPr>
            <p:spPr>
              <a:xfrm>
                <a:off x="2987824" y="5373216"/>
                <a:ext cx="288032" cy="432048"/>
              </a:xfrm>
              <a:prstGeom prst="mathMinus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57" name="ZoneTexte 56"/>
          <p:cNvSpPr txBox="1"/>
          <p:nvPr/>
        </p:nvSpPr>
        <p:spPr>
          <a:xfrm>
            <a:off x="587217" y="3429000"/>
            <a:ext cx="200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petit cahier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693622" y="3429000"/>
            <a:ext cx="218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petit classeur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917509" y="3429000"/>
            <a:ext cx="15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carnet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e 50"/>
          <p:cNvGrpSpPr/>
          <p:nvPr/>
        </p:nvGrpSpPr>
        <p:grpSpPr>
          <a:xfrm>
            <a:off x="107504" y="281175"/>
            <a:ext cx="2880320" cy="3600400"/>
            <a:chOff x="107504" y="281175"/>
            <a:chExt cx="2880320" cy="3600400"/>
          </a:xfrm>
        </p:grpSpPr>
        <p:sp>
          <p:nvSpPr>
            <p:cNvPr id="4" name="Rectangle 3"/>
            <p:cNvSpPr/>
            <p:nvPr/>
          </p:nvSpPr>
          <p:spPr>
            <a:xfrm>
              <a:off x="107504" y="281175"/>
              <a:ext cx="2880320" cy="3600400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395536" y="785231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dirty="0" smtClean="0">
                  <a:solidFill>
                    <a:schemeClr val="tx1"/>
                  </a:solidFill>
                  <a:latin typeface="Cursive standard" pitchFamily="2" charset="0"/>
                </a:rPr>
                <a:t>Anglai$</a:t>
              </a:r>
              <a:endParaRPr lang="fr-FR" sz="4000" b="1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  <p:grpSp>
        <p:nvGrpSpPr>
          <p:cNvPr id="9" name="Groupe 45"/>
          <p:cNvGrpSpPr/>
          <p:nvPr/>
        </p:nvGrpSpPr>
        <p:grpSpPr>
          <a:xfrm>
            <a:off x="6156176" y="281175"/>
            <a:ext cx="2880320" cy="3600400"/>
            <a:chOff x="539552" y="3257600"/>
            <a:chExt cx="2880320" cy="3600400"/>
          </a:xfrm>
          <a:solidFill>
            <a:schemeClr val="bg1"/>
          </a:solidFill>
        </p:grpSpPr>
        <p:grpSp>
          <p:nvGrpSpPr>
            <p:cNvPr id="10" name="Groupe 27"/>
            <p:cNvGrpSpPr/>
            <p:nvPr/>
          </p:nvGrpSpPr>
          <p:grpSpPr>
            <a:xfrm>
              <a:off x="539552" y="3257600"/>
              <a:ext cx="2880320" cy="3600400"/>
              <a:chOff x="0" y="3257600"/>
              <a:chExt cx="2880320" cy="3600400"/>
            </a:xfrm>
            <a:grpFill/>
          </p:grpSpPr>
          <p:sp>
            <p:nvSpPr>
              <p:cNvPr id="49" name="Rectangle 48"/>
              <p:cNvSpPr/>
              <p:nvPr/>
            </p:nvSpPr>
            <p:spPr>
              <a:xfrm>
                <a:off x="0" y="3257600"/>
                <a:ext cx="2880320" cy="3600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Rectangle à coins arrondis 49"/>
              <p:cNvSpPr/>
              <p:nvPr/>
            </p:nvSpPr>
            <p:spPr>
              <a:xfrm>
                <a:off x="288032" y="3761656"/>
                <a:ext cx="2304256" cy="864096"/>
              </a:xfrm>
              <a:prstGeom prst="roundRect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0" rtlCol="0" anchor="ctr"/>
              <a:lstStyle/>
              <a:p>
                <a:pPr algn="ctr"/>
                <a:r>
                  <a:rPr lang="fr-FR" sz="3600" b="1" dirty="0" smtClean="0">
                    <a:solidFill>
                      <a:schemeClr val="tx1"/>
                    </a:solidFill>
                    <a:latin typeface="Cursive standard" pitchFamily="2" charset="0"/>
                  </a:rPr>
                  <a:t>Lecture</a:t>
                </a:r>
                <a:endParaRPr lang="fr-FR" sz="3600" b="1" dirty="0">
                  <a:solidFill>
                    <a:schemeClr val="tx1"/>
                  </a:solidFill>
                  <a:latin typeface="Cursive standard" pitchFamily="2" charset="0"/>
                </a:endParaRPr>
              </a:p>
            </p:txBody>
          </p:sp>
        </p:grpSp>
        <p:cxnSp>
          <p:nvCxnSpPr>
            <p:cNvPr id="48" name="Connecteur droit 47"/>
            <p:cNvCxnSpPr/>
            <p:nvPr/>
          </p:nvCxnSpPr>
          <p:spPr>
            <a:xfrm rot="5400000">
              <a:off x="-1044624" y="5085184"/>
              <a:ext cx="3312368" cy="0"/>
            </a:xfrm>
            <a:prstGeom prst="line">
              <a:avLst/>
            </a:prstGeom>
            <a:grpFill/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50"/>
          <p:cNvGrpSpPr/>
          <p:nvPr/>
        </p:nvGrpSpPr>
        <p:grpSpPr>
          <a:xfrm>
            <a:off x="3119586" y="260648"/>
            <a:ext cx="2904828" cy="3641454"/>
            <a:chOff x="2483768" y="3180574"/>
            <a:chExt cx="2904828" cy="3641454"/>
          </a:xfrm>
        </p:grpSpPr>
        <p:grpSp>
          <p:nvGrpSpPr>
            <p:cNvPr id="12" name="Groupe 29"/>
            <p:cNvGrpSpPr/>
            <p:nvPr/>
          </p:nvGrpSpPr>
          <p:grpSpPr>
            <a:xfrm>
              <a:off x="2483768" y="3180574"/>
              <a:ext cx="2904828" cy="3641454"/>
              <a:chOff x="2483768" y="3180574"/>
              <a:chExt cx="2904828" cy="364145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483768" y="3204324"/>
                <a:ext cx="2880320" cy="3600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5" name="Connecteur droit 54"/>
              <p:cNvCxnSpPr/>
              <p:nvPr/>
            </p:nvCxnSpPr>
            <p:spPr>
              <a:xfrm rot="16200000" flipH="1">
                <a:off x="3980114" y="3076888"/>
                <a:ext cx="1304796" cy="1512168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 rot="5400000" flipH="1" flipV="1">
                <a:off x="3980114" y="5413546"/>
                <a:ext cx="1304796" cy="1512168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ZoneTexte 52"/>
            <p:cNvSpPr txBox="1"/>
            <p:nvPr/>
          </p:nvSpPr>
          <p:spPr>
            <a:xfrm>
              <a:off x="2928070" y="4308804"/>
              <a:ext cx="201622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Pochette de </a:t>
              </a:r>
            </a:p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²travail à ²la maison</a:t>
              </a:r>
              <a:endParaRPr lang="fr-FR" sz="2800" b="1" dirty="0">
                <a:latin typeface="Cursive standard" pitchFamily="2" charset="0"/>
              </a:endParaRPr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482437" y="4077072"/>
            <a:ext cx="213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grand cahier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670439" y="4077072"/>
            <a:ext cx="180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pochette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607572" y="4077072"/>
            <a:ext cx="197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porte-vues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395536" y="332656"/>
            <a:ext cx="2952328" cy="3600000"/>
            <a:chOff x="395536" y="332656"/>
            <a:chExt cx="2952328" cy="3600000"/>
          </a:xfrm>
        </p:grpSpPr>
        <p:sp>
          <p:nvSpPr>
            <p:cNvPr id="3" name="Rectangle 2"/>
            <p:cNvSpPr/>
            <p:nvPr/>
          </p:nvSpPr>
          <p:spPr>
            <a:xfrm>
              <a:off x="467544" y="332656"/>
              <a:ext cx="2880320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à coins arrondis 3"/>
            <p:cNvSpPr/>
            <p:nvPr/>
          </p:nvSpPr>
          <p:spPr>
            <a:xfrm>
              <a:off x="791580" y="692696"/>
              <a:ext cx="2232248" cy="764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fr-FR" sz="3400" b="1" dirty="0" err="1" smtClean="0">
                  <a:solidFill>
                    <a:schemeClr val="tx1"/>
                  </a:solidFill>
                  <a:latin typeface="Cursive standard" pitchFamily="2" charset="0"/>
                </a:rPr>
                <a:t>Françai</a:t>
              </a:r>
              <a:r>
                <a:rPr lang="fr-FR" sz="3400" b="1" dirty="0" smtClean="0">
                  <a:solidFill>
                    <a:schemeClr val="tx1"/>
                  </a:solidFill>
                  <a:latin typeface="Cursive standard" pitchFamily="2" charset="0"/>
                </a:rPr>
                <a:t>$</a:t>
              </a:r>
              <a:endParaRPr lang="fr-FR" sz="3400" b="1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sp>
          <p:nvSpPr>
            <p:cNvPr id="6" name="Moins 5"/>
            <p:cNvSpPr/>
            <p:nvPr/>
          </p:nvSpPr>
          <p:spPr>
            <a:xfrm>
              <a:off x="395536" y="836712"/>
              <a:ext cx="288032" cy="432048"/>
            </a:xfrm>
            <a:prstGeom prst="mathMin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Moins 6"/>
            <p:cNvSpPr/>
            <p:nvPr/>
          </p:nvSpPr>
          <p:spPr>
            <a:xfrm>
              <a:off x="395536" y="2996952"/>
              <a:ext cx="288032" cy="432048"/>
            </a:xfrm>
            <a:prstGeom prst="mathMin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718179" y="407707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Modèle grand classeur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4788024" y="980728"/>
            <a:ext cx="1278108" cy="1584000"/>
            <a:chOff x="-2164170" y="1450181"/>
            <a:chExt cx="1278108" cy="1584000"/>
          </a:xfrm>
        </p:grpSpPr>
        <p:pic>
          <p:nvPicPr>
            <p:cNvPr id="11" name="Image 10" descr="cahier-a-ressorts 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2164170" y="1450181"/>
              <a:ext cx="1278108" cy="1584000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/>
          </p:nvSpPr>
          <p:spPr>
            <a:xfrm>
              <a:off x="-1988104" y="1734216"/>
              <a:ext cx="879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Cahier de textes</a:t>
              </a:r>
              <a:endParaRPr lang="fr-FR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39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112</cp:revision>
  <dcterms:created xsi:type="dcterms:W3CDTF">2010-07-27T13:57:28Z</dcterms:created>
  <dcterms:modified xsi:type="dcterms:W3CDTF">2015-04-15T14:01:29Z</dcterms:modified>
</cp:coreProperties>
</file>