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265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686E1-C6E8-491D-9D8B-6FFAAB6B54DF}" type="datetimeFigureOut">
              <a:rPr lang="fr-FR" smtClean="0"/>
              <a:pPr/>
              <a:t>22/07/2015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8E9E-6DDF-4AC7-B2B7-D3E0115E2FA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 rot="16200000">
            <a:off x="6117733" y="8403733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LittleMissPriss" pitchFamily="2" charset="0"/>
                <a:ea typeface="LittleMissPriss" pitchFamily="2" charset="0"/>
              </a:rPr>
              <a:t>www.lutinbazar.fr</a:t>
            </a:r>
            <a:endParaRPr lang="fr-FR" dirty="0">
              <a:latin typeface="LittleMissPriss" pitchFamily="2" charset="0"/>
              <a:ea typeface="LittleMissPriss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"/>
            <a:ext cx="5181600" cy="224028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t" anchorCtr="0"/>
          <a:lstStyle/>
          <a:p>
            <a:r>
              <a:rPr lang="fr-FR" sz="4000" b="1" dirty="0" smtClean="0">
                <a:solidFill>
                  <a:schemeClr val="tx1"/>
                </a:solidFill>
                <a:latin typeface="KG Somebody That I Used to Know" pitchFamily="2" charset="0"/>
              </a:rPr>
              <a:t>Responsabilité</a:t>
            </a:r>
            <a:r>
              <a:rPr lang="fr-FR" sz="2400" b="1" dirty="0" smtClean="0">
                <a:solidFill>
                  <a:schemeClr val="tx1"/>
                </a:solidFill>
                <a:latin typeface="KG Somebody That I Used to Know" pitchFamily="2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KG Somebody That I Used to Know" pitchFamily="2" charset="0"/>
              </a:rPr>
            </a:br>
            <a:endParaRPr lang="fr-FR" sz="2400" b="1" dirty="0" smtClean="0">
              <a:solidFill>
                <a:schemeClr val="tx1"/>
              </a:solidFill>
              <a:latin typeface="KG Somebody That I Used to Know" pitchFamily="2" charset="0"/>
            </a:endParaRPr>
          </a:p>
          <a:p>
            <a:pPr algn="just"/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  <a:latin typeface="Script cole" pitchFamily="2" charset="0"/>
              </a:rPr>
              <a:t>Description…</a:t>
            </a:r>
            <a:endParaRPr lang="fr-FR" sz="1600" b="1" dirty="0">
              <a:solidFill>
                <a:schemeClr val="bg1">
                  <a:lumMod val="50000"/>
                </a:schemeClr>
              </a:solidFill>
              <a:latin typeface="Script co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18</cp:revision>
  <dcterms:created xsi:type="dcterms:W3CDTF">2013-09-04T12:54:57Z</dcterms:created>
  <dcterms:modified xsi:type="dcterms:W3CDTF">2015-07-22T11:08:30Z</dcterms:modified>
</cp:coreProperties>
</file>