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CC66"/>
    <a:srgbClr val="66FF33"/>
    <a:srgbClr val="66FF66"/>
    <a:srgbClr val="C0E399"/>
    <a:srgbClr val="EABA0C"/>
    <a:srgbClr val="F2A304"/>
    <a:srgbClr val="FBB1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5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C7049-DB23-40F2-B09F-A6A1B47CF9B3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8671-BA14-413A-A4DA-7888C3E9C3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3D08-18B8-4BB9-85A6-43D49412922C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1CC3-A0DC-423E-A1A2-FEA7FD0091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CFF5-6B69-40D5-9202-DED1522F594A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8FC5-59C8-4DDD-9365-E448DAF541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0C90-5E98-44C2-817E-545245F32B9D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51E4-7AB6-4402-8C30-FA5A5163DA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9507-7B9B-4E7B-8A8F-051FA4F409D7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EB3BB-52B6-4C69-A542-02E3380C6A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96A2-DA3A-4F5E-BFC2-8329363FFF15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BAB5-5F30-42EA-A48E-460A338D72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5A42-D5E8-4ADF-80F6-C9B1F0FFA8E5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F0CC-D7AB-44C0-AA4F-2761406D82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72E9-F5C9-4417-B51C-7453931115CE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DD4F-E783-428A-97E1-2557DD5E03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9227-928E-4002-9CA8-B344802E074A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4C7A-5097-4973-A936-F79F7078D9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262A-491F-4EEE-8134-FFFAAE454DB7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BCA9-FEFC-4830-8423-A6B9A2D56A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7F3D-C23C-497F-8B4E-0AF263206822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2307-E7A8-4C7D-9268-B10C374AD0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F92A40-DA87-4F66-A607-D2FD818B9E22}" type="datetimeFigureOut">
              <a:rPr lang="fr-FR"/>
              <a:pPr>
                <a:defRPr/>
              </a:pPr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D64C2-3FFF-4970-BC60-8067261E8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5748996" y="8020482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Simplicity" pitchFamily="2" charset="0"/>
                <a:ea typeface="Simplicity" pitchFamily="2" charset="0"/>
              </a:rPr>
              <a:t>Fait d’après www.lutinbazar.fr</a:t>
            </a:r>
            <a:endParaRPr lang="fr-FR" sz="1400" dirty="0">
              <a:latin typeface="Simplicity" pitchFamily="2" charset="0"/>
              <a:ea typeface="Simplicity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0800" y="65088"/>
            <a:ext cx="6588125" cy="1719262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Titre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0800" y="1885950"/>
            <a:ext cx="6588125" cy="1719263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Titre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800" y="3706813"/>
            <a:ext cx="6588125" cy="1719262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Titre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800" y="5527675"/>
            <a:ext cx="6588125" cy="1719263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Titre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800" y="7348538"/>
            <a:ext cx="6588125" cy="1719262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Titre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Arial</vt:lpstr>
      <vt:lpstr>Cursive standard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130</cp:revision>
  <dcterms:created xsi:type="dcterms:W3CDTF">2011-07-12T00:37:24Z</dcterms:created>
  <dcterms:modified xsi:type="dcterms:W3CDTF">2014-09-14T15:07:08Z</dcterms:modified>
</cp:coreProperties>
</file>