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26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9EDD"/>
    <a:srgbClr val="83226B"/>
    <a:srgbClr val="2D2A7E"/>
    <a:srgbClr val="A0BE43"/>
    <a:srgbClr val="DD6E2D"/>
    <a:srgbClr val="FDED4F"/>
    <a:srgbClr val="D22D25"/>
    <a:srgbClr val="886E4C"/>
    <a:srgbClr val="FF8AD8"/>
    <a:srgbClr val="D22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7"/>
    <p:restoredTop sz="94646"/>
  </p:normalViewPr>
  <p:slideViewPr>
    <p:cSldViewPr snapToGrid="0">
      <p:cViewPr>
        <p:scale>
          <a:sx n="78" d="100"/>
          <a:sy n="78" d="100"/>
        </p:scale>
        <p:origin x="2176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5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FAA33E0-47BE-F14A-87A9-B0829A236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ACF6E9-55A9-3A4E-9F37-3876CD1AF5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E5277-FE15-C549-AEA9-0DF5B8AFB61A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016D63D-09BC-5B44-B986-C5969452FA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C7D44C-4892-EF45-A31E-2E95970D1A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8A45B-7327-0741-A58F-088523F81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204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2F0A4-5599-42EA-91E5-6EF7F6B0C9AC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59D1B-7108-4B94-B193-608022720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10363FE-6F0E-C24C-B693-E0E3625FA03A}"/>
              </a:ext>
            </a:extLst>
          </p:cNvPr>
          <p:cNvSpPr txBox="1"/>
          <p:nvPr userDrawn="1"/>
        </p:nvSpPr>
        <p:spPr>
          <a:xfrm>
            <a:off x="-19025" y="0"/>
            <a:ext cx="6896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KG Primary Penmanship" panose="02000506000000020003" pitchFamily="2" charset="77"/>
              </a:rPr>
              <a:t>Document téléchargé sur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G Primary Penmanship" panose="02000506000000020003" pitchFamily="2" charset="77"/>
              </a:rPr>
              <a:t>www.lutinbazar.fr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KG Primary Penmanship" panose="02000506000000020003" pitchFamily="2" charset="77"/>
              </a:rPr>
              <a:t> en accord avec la conceptrice des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KG Primary Penmanship" panose="02000506000000020003" pitchFamily="2" charset="77"/>
              </a:rPr>
              <a:t>Octofun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KG Primary Penmanship" panose="02000506000000020003" pitchFamily="2" charset="77"/>
              </a:rPr>
              <a:t>. </a:t>
            </a:r>
          </a:p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KG Primary Penmanship" panose="02000506000000020003" pitchFamily="2" charset="77"/>
              </a:rPr>
              <a:t>Adaptation libre pour une classe. Diffusion et reproduction interdite.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B622-D320-4BB0-8354-7C63C40B849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F78F6-FE01-4469-B9C1-7544E8B95A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>
            <a:extLst>
              <a:ext uri="{FF2B5EF4-FFF2-40B4-BE49-F238E27FC236}">
                <a16:creationId xmlns:a16="http://schemas.microsoft.com/office/drawing/2014/main" id="{68CBFD41-F3AA-9243-990C-1C43FF349CDC}"/>
              </a:ext>
            </a:extLst>
          </p:cNvPr>
          <p:cNvSpPr/>
          <p:nvPr/>
        </p:nvSpPr>
        <p:spPr>
          <a:xfrm>
            <a:off x="64168" y="912857"/>
            <a:ext cx="1800000" cy="1882800"/>
          </a:xfrm>
          <a:prstGeom prst="roundRect">
            <a:avLst/>
          </a:prstGeom>
          <a:solidFill>
            <a:srgbClr val="D22D25"/>
          </a:solidFill>
          <a:ln w="57150">
            <a:solidFill>
              <a:srgbClr val="D22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7E7B5-E2AE-204B-A589-5EB14674AF47}"/>
              </a:ext>
            </a:extLst>
          </p:cNvPr>
          <p:cNvSpPr/>
          <p:nvPr/>
        </p:nvSpPr>
        <p:spPr>
          <a:xfrm>
            <a:off x="1957136" y="912857"/>
            <a:ext cx="4680000" cy="1572326"/>
          </a:xfrm>
          <a:prstGeom prst="rect">
            <a:avLst/>
          </a:prstGeom>
          <a:solidFill>
            <a:schemeClr val="bg1"/>
          </a:solidFill>
          <a:ln w="57150">
            <a:solidFill>
              <a:srgbClr val="D22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Ins="360000" bIns="108000" rtlCol="0" anchor="t" anchorCtr="0">
            <a:spAutoFit/>
          </a:bodyPr>
          <a:lstStyle/>
          <a:p>
            <a:pPr algn="ctr"/>
            <a:r>
              <a:rPr lang="fr-FR" sz="4800" dirty="0">
                <a:solidFill>
                  <a:srgbClr val="D22D25"/>
                </a:solidFill>
                <a:latin typeface="Black Coffee Shadow" pitchFamily="2" charset="0"/>
              </a:rPr>
              <a:t>Titre</a:t>
            </a:r>
            <a:endParaRPr lang="fr-FR" sz="3200" dirty="0">
              <a:solidFill>
                <a:srgbClr val="D22D25"/>
              </a:solidFill>
              <a:latin typeface="KG Somebody That I Used to Know" pitchFamily="2" charset="0"/>
            </a:endParaRPr>
          </a:p>
          <a:p>
            <a:pPr algn="just"/>
            <a:r>
              <a:rPr lang="fr-FR" sz="2000" dirty="0">
                <a:solidFill>
                  <a:srgbClr val="D22D25"/>
                </a:solidFill>
                <a:latin typeface="KG Primary Penmanship" panose="02000506000000020003" pitchFamily="2" charset="77"/>
              </a:rPr>
              <a:t>★</a:t>
            </a:r>
            <a:r>
              <a:rPr lang="fr-FR" sz="2000" dirty="0">
                <a:solidFill>
                  <a:schemeClr val="tx1"/>
                </a:solidFill>
                <a:latin typeface="KG Primary Penmanship" panose="02000506000000020003" pitchFamily="2" charset="77"/>
              </a:rPr>
              <a:t> Description</a:t>
            </a:r>
          </a:p>
          <a:p>
            <a:pPr algn="just"/>
            <a:endParaRPr lang="fr-FR" sz="2000" dirty="0">
              <a:solidFill>
                <a:schemeClr val="tx1"/>
              </a:solidFill>
              <a:latin typeface="KG Primary Penmanship" panose="02000506000000020003" pitchFamily="2" charset="77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EA8C514-D0C5-6B4C-A890-42197F5DB2A7}"/>
              </a:ext>
            </a:extLst>
          </p:cNvPr>
          <p:cNvSpPr/>
          <p:nvPr/>
        </p:nvSpPr>
        <p:spPr>
          <a:xfrm>
            <a:off x="6455777" y="1483020"/>
            <a:ext cx="432000" cy="432000"/>
          </a:xfrm>
          <a:prstGeom prst="ellipse">
            <a:avLst/>
          </a:prstGeom>
          <a:solidFill>
            <a:srgbClr val="D22D2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4" descr="D:\Travail\OCTOFUN\CD Matériel reproductible\OCTOFUN_COULEUR\BODYFUN.png">
            <a:extLst>
              <a:ext uri="{FF2B5EF4-FFF2-40B4-BE49-F238E27FC236}">
                <a16:creationId xmlns:a16="http://schemas.microsoft.com/office/drawing/2014/main" id="{407FC154-0391-5F4F-A25C-2537740BC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207" y="971097"/>
            <a:ext cx="1487923" cy="1766320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8" name="Rectangle à coins arrondis 27">
            <a:extLst>
              <a:ext uri="{FF2B5EF4-FFF2-40B4-BE49-F238E27FC236}">
                <a16:creationId xmlns:a16="http://schemas.microsoft.com/office/drawing/2014/main" id="{AF83C52D-B124-D24E-8076-8168F92B14E9}"/>
              </a:ext>
            </a:extLst>
          </p:cNvPr>
          <p:cNvSpPr/>
          <p:nvPr/>
        </p:nvSpPr>
        <p:spPr>
          <a:xfrm>
            <a:off x="64168" y="2946612"/>
            <a:ext cx="1800000" cy="1882800"/>
          </a:xfrm>
          <a:prstGeom prst="roundRect">
            <a:avLst/>
          </a:prstGeom>
          <a:solidFill>
            <a:srgbClr val="DD6E2D"/>
          </a:solidFill>
          <a:ln w="57150">
            <a:solidFill>
              <a:srgbClr val="DD6E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EC717D-6B88-FF46-B6E0-A836E0498D2C}"/>
              </a:ext>
            </a:extLst>
          </p:cNvPr>
          <p:cNvSpPr/>
          <p:nvPr/>
        </p:nvSpPr>
        <p:spPr>
          <a:xfrm>
            <a:off x="1957136" y="2946613"/>
            <a:ext cx="4680000" cy="1573200"/>
          </a:xfrm>
          <a:prstGeom prst="rect">
            <a:avLst/>
          </a:prstGeom>
          <a:solidFill>
            <a:schemeClr val="bg1"/>
          </a:solidFill>
          <a:ln w="57150">
            <a:solidFill>
              <a:srgbClr val="DD6E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Ins="360000" bIns="108000" rtlCol="0" anchor="t" anchorCtr="0">
            <a:noAutofit/>
          </a:bodyPr>
          <a:lstStyle/>
          <a:p>
            <a:pPr algn="ctr"/>
            <a:r>
              <a:rPr lang="fr-FR" sz="4800" dirty="0">
                <a:solidFill>
                  <a:srgbClr val="DD6E2D"/>
                </a:solidFill>
                <a:latin typeface="Black Coffee Shadow" pitchFamily="2" charset="0"/>
              </a:rPr>
              <a:t>TITRE</a:t>
            </a:r>
            <a:endParaRPr lang="fr-FR" sz="3200" dirty="0">
              <a:solidFill>
                <a:srgbClr val="DD6E2D"/>
              </a:solidFill>
              <a:latin typeface="KG Somebody That I Used to Know" pitchFamily="2" charset="0"/>
            </a:endParaRPr>
          </a:p>
          <a:p>
            <a:pPr algn="just"/>
            <a:r>
              <a:rPr lang="fr-FR" sz="2000" dirty="0">
                <a:solidFill>
                  <a:srgbClr val="DD6E2D"/>
                </a:solidFill>
                <a:latin typeface="KG Primary Penmanship" panose="02000506000000020003" pitchFamily="2" charset="77"/>
              </a:rPr>
              <a:t>★</a:t>
            </a:r>
            <a:r>
              <a:rPr lang="fr-FR" sz="2000" dirty="0">
                <a:solidFill>
                  <a:schemeClr val="tx1"/>
                </a:solidFill>
                <a:latin typeface="KG Primary Penmanship" panose="02000506000000020003" pitchFamily="2" charset="77"/>
              </a:rPr>
              <a:t> Description</a:t>
            </a:r>
          </a:p>
          <a:p>
            <a:pPr algn="just"/>
            <a:endParaRPr lang="fr-FR" sz="2000" dirty="0">
              <a:solidFill>
                <a:schemeClr val="tx1"/>
              </a:solidFill>
              <a:latin typeface="calendar note tfb" panose="02000500000000000000" pitchFamily="2" charset="77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E4B5F06-6E14-F247-B8DB-88F0AE0103DB}"/>
              </a:ext>
            </a:extLst>
          </p:cNvPr>
          <p:cNvSpPr/>
          <p:nvPr/>
        </p:nvSpPr>
        <p:spPr>
          <a:xfrm>
            <a:off x="6455777" y="3517213"/>
            <a:ext cx="432000" cy="432000"/>
          </a:xfrm>
          <a:prstGeom prst="ellipse">
            <a:avLst/>
          </a:prstGeom>
          <a:solidFill>
            <a:srgbClr val="DD6E2D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Picture 2" descr="D:\Travail\OCTOFUN\CD Matériel reproductible\OCTOFUN_COULEUR\MELOFUN.png">
            <a:extLst>
              <a:ext uri="{FF2B5EF4-FFF2-40B4-BE49-F238E27FC236}">
                <a16:creationId xmlns:a16="http://schemas.microsoft.com/office/drawing/2014/main" id="{A7816769-9F04-404C-A4E8-16B473222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098" y="3042978"/>
            <a:ext cx="1546140" cy="1690069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7" name="Rectangle à coins arrondis 36">
            <a:extLst>
              <a:ext uri="{FF2B5EF4-FFF2-40B4-BE49-F238E27FC236}">
                <a16:creationId xmlns:a16="http://schemas.microsoft.com/office/drawing/2014/main" id="{E238FCC6-56E0-3640-AFB1-71AD7C960C17}"/>
              </a:ext>
            </a:extLst>
          </p:cNvPr>
          <p:cNvSpPr/>
          <p:nvPr/>
        </p:nvSpPr>
        <p:spPr>
          <a:xfrm>
            <a:off x="64168" y="4980367"/>
            <a:ext cx="1800000" cy="1882800"/>
          </a:xfrm>
          <a:prstGeom prst="roundRect">
            <a:avLst/>
          </a:prstGeom>
          <a:solidFill>
            <a:srgbClr val="FDED4F"/>
          </a:solidFill>
          <a:ln w="57150">
            <a:solidFill>
              <a:srgbClr val="FDE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0F9D24-B07D-A243-B811-4CB911031211}"/>
              </a:ext>
            </a:extLst>
          </p:cNvPr>
          <p:cNvSpPr/>
          <p:nvPr/>
        </p:nvSpPr>
        <p:spPr>
          <a:xfrm>
            <a:off x="1957136" y="4980367"/>
            <a:ext cx="4680000" cy="1572326"/>
          </a:xfrm>
          <a:prstGeom prst="rect">
            <a:avLst/>
          </a:prstGeom>
          <a:solidFill>
            <a:schemeClr val="bg1"/>
          </a:solidFill>
          <a:ln w="57150">
            <a:solidFill>
              <a:srgbClr val="FDED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Ins="360000" bIns="108000" rtlCol="0" anchor="t" anchorCtr="0">
            <a:spAutoFit/>
          </a:bodyPr>
          <a:lstStyle/>
          <a:p>
            <a:pPr algn="ctr"/>
            <a:r>
              <a:rPr lang="fr-FR" sz="4800" dirty="0">
                <a:solidFill>
                  <a:srgbClr val="FDED4F"/>
                </a:solidFill>
                <a:latin typeface="Black Coffee Shadow" pitchFamily="2" charset="0"/>
              </a:rPr>
              <a:t>TITRE</a:t>
            </a:r>
            <a:endParaRPr lang="fr-FR" sz="3200" dirty="0">
              <a:solidFill>
                <a:srgbClr val="FDED4F"/>
              </a:solidFill>
              <a:latin typeface="KG Somebody That I Used to Know" pitchFamily="2" charset="0"/>
            </a:endParaRPr>
          </a:p>
          <a:p>
            <a:pPr algn="just"/>
            <a:r>
              <a:rPr lang="fr-FR" sz="2000" dirty="0">
                <a:solidFill>
                  <a:srgbClr val="FDED4F"/>
                </a:solidFill>
                <a:latin typeface="KG Primary Penmanship" panose="02000506000000020003" pitchFamily="2" charset="77"/>
              </a:rPr>
              <a:t>★</a:t>
            </a:r>
            <a:r>
              <a:rPr lang="fr-FR" sz="2000" dirty="0">
                <a:solidFill>
                  <a:schemeClr val="tx1"/>
                </a:solidFill>
                <a:latin typeface="KG Primary Penmanship" panose="02000506000000020003" pitchFamily="2" charset="77"/>
              </a:rPr>
              <a:t> Description</a:t>
            </a:r>
          </a:p>
          <a:p>
            <a:pPr algn="just"/>
            <a:endParaRPr lang="fr-FR" sz="2000" dirty="0">
              <a:solidFill>
                <a:schemeClr val="tx1"/>
              </a:solidFill>
              <a:latin typeface="KG Primary Penmanship" panose="02000506000000020003" pitchFamily="2" charset="77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7F093603-A3C9-934F-B568-6A350A141446}"/>
              </a:ext>
            </a:extLst>
          </p:cNvPr>
          <p:cNvSpPr/>
          <p:nvPr/>
        </p:nvSpPr>
        <p:spPr>
          <a:xfrm>
            <a:off x="6455777" y="5550530"/>
            <a:ext cx="432000" cy="432000"/>
          </a:xfrm>
          <a:prstGeom prst="ellipse">
            <a:avLst/>
          </a:prstGeom>
          <a:solidFill>
            <a:srgbClr val="FDED4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Picture 5" descr="D:\Travail\OCTOFUN\CD Matériel reproductible\OCTOFUN_COULEUR\FUNEGO.png">
            <a:extLst>
              <a:ext uri="{FF2B5EF4-FFF2-40B4-BE49-F238E27FC236}">
                <a16:creationId xmlns:a16="http://schemas.microsoft.com/office/drawing/2014/main" id="{C13D6B1E-1D87-D143-A6DB-EA9C6E5BC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878" y="5106260"/>
            <a:ext cx="1498580" cy="1631014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5" name="Rectangle à coins arrondis 24">
            <a:extLst>
              <a:ext uri="{FF2B5EF4-FFF2-40B4-BE49-F238E27FC236}">
                <a16:creationId xmlns:a16="http://schemas.microsoft.com/office/drawing/2014/main" id="{515F3DF6-55BB-5643-8352-808D102DC4CF}"/>
              </a:ext>
            </a:extLst>
          </p:cNvPr>
          <p:cNvSpPr/>
          <p:nvPr/>
        </p:nvSpPr>
        <p:spPr>
          <a:xfrm>
            <a:off x="64168" y="7014123"/>
            <a:ext cx="1800000" cy="1882800"/>
          </a:xfrm>
          <a:prstGeom prst="roundRect">
            <a:avLst/>
          </a:prstGeom>
          <a:solidFill>
            <a:srgbClr val="A0BE43"/>
          </a:solidFill>
          <a:ln w="57150">
            <a:solidFill>
              <a:srgbClr val="A0BE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BFB6793-EB9E-3B49-878A-619FFCB97EEF}"/>
              </a:ext>
            </a:extLst>
          </p:cNvPr>
          <p:cNvSpPr/>
          <p:nvPr/>
        </p:nvSpPr>
        <p:spPr>
          <a:xfrm>
            <a:off x="1957136" y="7014123"/>
            <a:ext cx="4680000" cy="1572326"/>
          </a:xfrm>
          <a:prstGeom prst="rect">
            <a:avLst/>
          </a:prstGeom>
          <a:solidFill>
            <a:schemeClr val="bg1"/>
          </a:solidFill>
          <a:ln w="57150">
            <a:solidFill>
              <a:srgbClr val="A0BE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Ins="360000" bIns="108000" rtlCol="0" anchor="t" anchorCtr="0">
            <a:spAutoFit/>
          </a:bodyPr>
          <a:lstStyle/>
          <a:p>
            <a:pPr algn="ctr"/>
            <a:r>
              <a:rPr lang="fr-FR" sz="4800" dirty="0">
                <a:solidFill>
                  <a:srgbClr val="A0BE43"/>
                </a:solidFill>
                <a:latin typeface="Black Coffee Shadow" pitchFamily="2" charset="0"/>
              </a:rPr>
              <a:t>TITRE</a:t>
            </a:r>
            <a:endParaRPr lang="fr-FR" sz="3200" dirty="0">
              <a:solidFill>
                <a:srgbClr val="A0BE43"/>
              </a:solidFill>
              <a:latin typeface="KG Somebody That I Used to Know" pitchFamily="2" charset="0"/>
            </a:endParaRPr>
          </a:p>
          <a:p>
            <a:pPr algn="just"/>
            <a:r>
              <a:rPr lang="fr-FR" sz="2000" dirty="0">
                <a:solidFill>
                  <a:srgbClr val="A0BE43"/>
                </a:solidFill>
                <a:latin typeface="KG Primary Penmanship" panose="02000506000000020003" pitchFamily="2" charset="77"/>
              </a:rPr>
              <a:t>★</a:t>
            </a:r>
            <a:r>
              <a:rPr lang="fr-FR" sz="2000" dirty="0">
                <a:solidFill>
                  <a:schemeClr val="tx1"/>
                </a:solidFill>
                <a:latin typeface="KG Primary Penmanship" panose="02000506000000020003" pitchFamily="2" charset="77"/>
              </a:rPr>
              <a:t> Description</a:t>
            </a:r>
          </a:p>
          <a:p>
            <a:pPr algn="just"/>
            <a:endParaRPr lang="fr-FR" sz="2000" dirty="0">
              <a:solidFill>
                <a:schemeClr val="tx1"/>
              </a:solidFill>
              <a:latin typeface="KG Primary Penmanship" panose="02000506000000020003" pitchFamily="2" charset="77"/>
            </a:endParaRPr>
          </a:p>
        </p:txBody>
      </p:sp>
      <p:pic>
        <p:nvPicPr>
          <p:cNvPr id="27" name="Picture 8" descr="D:\Travail\OCTOFUN\CD Matériel reproductible\OCTOFUN_COULEUR\MULTIFUN.png">
            <a:extLst>
              <a:ext uri="{FF2B5EF4-FFF2-40B4-BE49-F238E27FC236}">
                <a16:creationId xmlns:a16="http://schemas.microsoft.com/office/drawing/2014/main" id="{282256FE-824C-C341-A4F4-C361F902A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238" y="7147682"/>
            <a:ext cx="1517861" cy="1615683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31" name="Ellipse 30">
            <a:extLst>
              <a:ext uri="{FF2B5EF4-FFF2-40B4-BE49-F238E27FC236}">
                <a16:creationId xmlns:a16="http://schemas.microsoft.com/office/drawing/2014/main" id="{81770D95-99F7-E447-B9C6-9E004D4E73D3}"/>
              </a:ext>
            </a:extLst>
          </p:cNvPr>
          <p:cNvSpPr/>
          <p:nvPr/>
        </p:nvSpPr>
        <p:spPr>
          <a:xfrm>
            <a:off x="6455777" y="7584286"/>
            <a:ext cx="432000" cy="432000"/>
          </a:xfrm>
          <a:prstGeom prst="ellipse">
            <a:avLst/>
          </a:prstGeom>
          <a:solidFill>
            <a:srgbClr val="A0BE4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35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à coins arrondis 38">
            <a:extLst>
              <a:ext uri="{FF2B5EF4-FFF2-40B4-BE49-F238E27FC236}">
                <a16:creationId xmlns:a16="http://schemas.microsoft.com/office/drawing/2014/main" id="{A5606D30-A5CB-EB42-BDBD-ACF6BD82757E}"/>
              </a:ext>
            </a:extLst>
          </p:cNvPr>
          <p:cNvSpPr/>
          <p:nvPr/>
        </p:nvSpPr>
        <p:spPr>
          <a:xfrm>
            <a:off x="64168" y="2946612"/>
            <a:ext cx="1800000" cy="1882800"/>
          </a:xfrm>
          <a:prstGeom prst="roundRect">
            <a:avLst/>
          </a:prstGeom>
          <a:solidFill>
            <a:srgbClr val="2D2A7E"/>
          </a:solidFill>
          <a:ln w="57150">
            <a:solidFill>
              <a:srgbClr val="2D2A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1FB7DC-2B6A-B94C-9C73-E0428CD813E2}"/>
              </a:ext>
            </a:extLst>
          </p:cNvPr>
          <p:cNvSpPr/>
          <p:nvPr/>
        </p:nvSpPr>
        <p:spPr>
          <a:xfrm>
            <a:off x="1957136" y="2946613"/>
            <a:ext cx="4680000" cy="1572326"/>
          </a:xfrm>
          <a:prstGeom prst="rect">
            <a:avLst/>
          </a:prstGeom>
          <a:solidFill>
            <a:schemeClr val="bg1"/>
          </a:solidFill>
          <a:ln w="57150">
            <a:solidFill>
              <a:srgbClr val="2D2A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Ins="360000" bIns="108000" rtlCol="0" anchor="t" anchorCtr="0">
            <a:spAutoFit/>
          </a:bodyPr>
          <a:lstStyle/>
          <a:p>
            <a:pPr algn="ctr"/>
            <a:r>
              <a:rPr lang="fr-FR" sz="4800" dirty="0">
                <a:solidFill>
                  <a:srgbClr val="2D2A7E"/>
                </a:solidFill>
                <a:latin typeface="Black Coffee Shadow" pitchFamily="2" charset="0"/>
              </a:rPr>
              <a:t>TITRE</a:t>
            </a:r>
            <a:endParaRPr lang="fr-FR" sz="3200" dirty="0">
              <a:solidFill>
                <a:srgbClr val="2D2A7E"/>
              </a:solidFill>
              <a:latin typeface="KG Somebody That I Used to Know" pitchFamily="2" charset="0"/>
            </a:endParaRPr>
          </a:p>
          <a:p>
            <a:pPr algn="just"/>
            <a:r>
              <a:rPr lang="fr-FR" sz="2000" dirty="0">
                <a:solidFill>
                  <a:srgbClr val="2D2A7E"/>
                </a:solidFill>
                <a:latin typeface="KG Primary Penmanship" panose="02000506000000020003" pitchFamily="2" charset="77"/>
              </a:rPr>
              <a:t>★</a:t>
            </a:r>
            <a:r>
              <a:rPr lang="fr-FR" sz="2000" dirty="0">
                <a:solidFill>
                  <a:schemeClr val="tx1"/>
                </a:solidFill>
                <a:latin typeface="KG Primary Penmanship" panose="02000506000000020003" pitchFamily="2" charset="77"/>
              </a:rPr>
              <a:t> Description</a:t>
            </a:r>
          </a:p>
          <a:p>
            <a:pPr algn="just"/>
            <a:endParaRPr lang="fr-FR" sz="2000" dirty="0">
              <a:solidFill>
                <a:schemeClr val="tx1"/>
              </a:solidFill>
              <a:latin typeface="calendar note tfb" panose="02000500000000000000" pitchFamily="2" charset="77"/>
            </a:endParaRPr>
          </a:p>
        </p:txBody>
      </p:sp>
      <p:pic>
        <p:nvPicPr>
          <p:cNvPr id="43" name="Picture 2" descr="D:\Travail\OCTOFUN\CD Matériel reproductible\OCTOFUN_COULEUR\3DFUN.png">
            <a:extLst>
              <a:ext uri="{FF2B5EF4-FFF2-40B4-BE49-F238E27FC236}">
                <a16:creationId xmlns:a16="http://schemas.microsoft.com/office/drawing/2014/main" id="{5AC6A5B7-4258-0F46-8526-DB4123EE2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236" y="3143436"/>
            <a:ext cx="1583865" cy="1489152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56" name="Ellipse 55">
            <a:extLst>
              <a:ext uri="{FF2B5EF4-FFF2-40B4-BE49-F238E27FC236}">
                <a16:creationId xmlns:a16="http://schemas.microsoft.com/office/drawing/2014/main" id="{2AF56541-D96F-BD4C-81E2-216B7188F82B}"/>
              </a:ext>
            </a:extLst>
          </p:cNvPr>
          <p:cNvSpPr/>
          <p:nvPr/>
        </p:nvSpPr>
        <p:spPr>
          <a:xfrm>
            <a:off x="6455777" y="3516776"/>
            <a:ext cx="432000" cy="432000"/>
          </a:xfrm>
          <a:prstGeom prst="ellipse">
            <a:avLst/>
          </a:prstGeom>
          <a:solidFill>
            <a:srgbClr val="2D2A7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>
            <a:extLst>
              <a:ext uri="{FF2B5EF4-FFF2-40B4-BE49-F238E27FC236}">
                <a16:creationId xmlns:a16="http://schemas.microsoft.com/office/drawing/2014/main" id="{4FE58819-0BF0-CF48-86F2-1B2D7623C650}"/>
              </a:ext>
            </a:extLst>
          </p:cNvPr>
          <p:cNvSpPr/>
          <p:nvPr/>
        </p:nvSpPr>
        <p:spPr>
          <a:xfrm>
            <a:off x="64168" y="912857"/>
            <a:ext cx="1800000" cy="1882800"/>
          </a:xfrm>
          <a:prstGeom prst="roundRect">
            <a:avLst/>
          </a:prstGeom>
          <a:solidFill>
            <a:srgbClr val="429EDD"/>
          </a:solidFill>
          <a:ln w="57150">
            <a:solidFill>
              <a:srgbClr val="429E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Picture 3" descr="D:\Travail\OCTOFUN\CD Matériel reproductible\OCTOFUN_COULEUR\ALPHAFUN.png">
            <a:extLst>
              <a:ext uri="{FF2B5EF4-FFF2-40B4-BE49-F238E27FC236}">
                <a16:creationId xmlns:a16="http://schemas.microsoft.com/office/drawing/2014/main" id="{4B100199-669B-424F-88D3-290ABFCDE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533" y="1063712"/>
            <a:ext cx="1473271" cy="1581091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grpSp>
        <p:nvGrpSpPr>
          <p:cNvPr id="33" name="Groupe 32">
            <a:extLst>
              <a:ext uri="{FF2B5EF4-FFF2-40B4-BE49-F238E27FC236}">
                <a16:creationId xmlns:a16="http://schemas.microsoft.com/office/drawing/2014/main" id="{40E65627-EF08-E04F-A504-31648C676D08}"/>
              </a:ext>
            </a:extLst>
          </p:cNvPr>
          <p:cNvGrpSpPr/>
          <p:nvPr/>
        </p:nvGrpSpPr>
        <p:grpSpPr>
          <a:xfrm>
            <a:off x="1957136" y="912857"/>
            <a:ext cx="4930641" cy="1572326"/>
            <a:chOff x="1957136" y="527020"/>
            <a:chExt cx="4930641" cy="157232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A9EE6CB-2235-6F49-9445-6177AE8F5651}"/>
                </a:ext>
              </a:extLst>
            </p:cNvPr>
            <p:cNvSpPr/>
            <p:nvPr/>
          </p:nvSpPr>
          <p:spPr>
            <a:xfrm>
              <a:off x="1957136" y="527020"/>
              <a:ext cx="4680000" cy="1572326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429E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Ins="360000" bIns="108000" rtlCol="0" anchor="t" anchorCtr="0">
              <a:spAutoFit/>
            </a:bodyPr>
            <a:lstStyle/>
            <a:p>
              <a:pPr algn="ctr"/>
              <a:r>
                <a:rPr lang="fr-FR" sz="4800" dirty="0">
                  <a:solidFill>
                    <a:srgbClr val="429EDD"/>
                  </a:solidFill>
                  <a:latin typeface="Black Coffee Shadow" pitchFamily="2" charset="0"/>
                </a:rPr>
                <a:t>TITRE</a:t>
              </a:r>
              <a:endParaRPr lang="fr-FR" sz="3200" dirty="0">
                <a:solidFill>
                  <a:srgbClr val="429EDD"/>
                </a:solidFill>
                <a:latin typeface="KG Somebody That I Used to Know" pitchFamily="2" charset="0"/>
              </a:endParaRPr>
            </a:p>
            <a:p>
              <a:pPr algn="just"/>
              <a:r>
                <a:rPr lang="fr-FR" sz="2000" dirty="0">
                  <a:solidFill>
                    <a:srgbClr val="429EDD"/>
                  </a:solidFill>
                  <a:latin typeface="KG Primary Penmanship" panose="02000506000000020003" pitchFamily="2" charset="77"/>
                </a:rPr>
                <a:t>★</a:t>
              </a:r>
              <a:r>
                <a:rPr lang="fr-FR" sz="2000" dirty="0">
                  <a:solidFill>
                    <a:schemeClr val="tx1"/>
                  </a:solidFill>
                  <a:latin typeface="KG Primary Penmanship" panose="02000506000000020003" pitchFamily="2" charset="77"/>
                </a:rPr>
                <a:t> Description</a:t>
              </a:r>
            </a:p>
            <a:p>
              <a:pPr algn="just"/>
              <a:endParaRPr lang="fr-FR" sz="2000" dirty="0">
                <a:solidFill>
                  <a:schemeClr val="tx1"/>
                </a:solidFill>
                <a:latin typeface="calendar note tfb" panose="02000500000000000000" pitchFamily="2" charset="77"/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9B0F1F82-6427-FB46-A81E-363AC0404AC6}"/>
                </a:ext>
              </a:extLst>
            </p:cNvPr>
            <p:cNvSpPr/>
            <p:nvPr/>
          </p:nvSpPr>
          <p:spPr>
            <a:xfrm>
              <a:off x="6455777" y="1097183"/>
              <a:ext cx="432000" cy="432000"/>
            </a:xfrm>
            <a:prstGeom prst="ellipse">
              <a:avLst/>
            </a:prstGeom>
            <a:solidFill>
              <a:srgbClr val="429EDD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0" name="Rectangle à coins arrondis 59">
            <a:extLst>
              <a:ext uri="{FF2B5EF4-FFF2-40B4-BE49-F238E27FC236}">
                <a16:creationId xmlns:a16="http://schemas.microsoft.com/office/drawing/2014/main" id="{AE4DB58F-96AB-E641-A2A6-56C90B8804AF}"/>
              </a:ext>
            </a:extLst>
          </p:cNvPr>
          <p:cNvSpPr/>
          <p:nvPr/>
        </p:nvSpPr>
        <p:spPr>
          <a:xfrm>
            <a:off x="64168" y="4980367"/>
            <a:ext cx="1800000" cy="1882800"/>
          </a:xfrm>
          <a:prstGeom prst="roundRect">
            <a:avLst/>
          </a:prstGeom>
          <a:solidFill>
            <a:srgbClr val="83226B"/>
          </a:solidFill>
          <a:ln w="57150">
            <a:solidFill>
              <a:srgbClr val="832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B556D50-FFCE-014A-97F8-57B81C0F8E4F}"/>
              </a:ext>
            </a:extLst>
          </p:cNvPr>
          <p:cNvSpPr/>
          <p:nvPr/>
        </p:nvSpPr>
        <p:spPr>
          <a:xfrm>
            <a:off x="1957136" y="4980368"/>
            <a:ext cx="4680000" cy="1572326"/>
          </a:xfrm>
          <a:prstGeom prst="rect">
            <a:avLst/>
          </a:prstGeom>
          <a:solidFill>
            <a:schemeClr val="bg1"/>
          </a:solidFill>
          <a:ln w="57150">
            <a:solidFill>
              <a:srgbClr val="832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Ins="360000" bIns="108000" rtlCol="0" anchor="t" anchorCtr="0">
            <a:spAutoFit/>
          </a:bodyPr>
          <a:lstStyle/>
          <a:p>
            <a:pPr algn="ctr"/>
            <a:r>
              <a:rPr lang="fr-FR" sz="4800" dirty="0">
                <a:solidFill>
                  <a:srgbClr val="83226B"/>
                </a:solidFill>
                <a:latin typeface="Black Coffee Shadow" pitchFamily="2" charset="0"/>
              </a:rPr>
              <a:t>TITRE</a:t>
            </a:r>
            <a:endParaRPr lang="fr-FR" sz="3200" dirty="0">
              <a:solidFill>
                <a:srgbClr val="83226B"/>
              </a:solidFill>
              <a:latin typeface="KG Somebody That I Used to Know" pitchFamily="2" charset="0"/>
            </a:endParaRPr>
          </a:p>
          <a:p>
            <a:pPr algn="just"/>
            <a:r>
              <a:rPr lang="fr-FR" sz="2000" dirty="0">
                <a:solidFill>
                  <a:srgbClr val="83226B"/>
                </a:solidFill>
                <a:latin typeface="KG Primary Penmanship" panose="02000506000000020003" pitchFamily="2" charset="77"/>
              </a:rPr>
              <a:t>★</a:t>
            </a:r>
            <a:r>
              <a:rPr lang="fr-FR" sz="2000" dirty="0">
                <a:solidFill>
                  <a:schemeClr val="tx1"/>
                </a:solidFill>
                <a:latin typeface="KG Primary Penmanship" panose="02000506000000020003" pitchFamily="2" charset="77"/>
              </a:rPr>
              <a:t> Description</a:t>
            </a:r>
          </a:p>
          <a:p>
            <a:pPr algn="just"/>
            <a:endParaRPr lang="fr-FR" sz="2000" dirty="0">
              <a:solidFill>
                <a:schemeClr val="tx1"/>
              </a:solidFill>
              <a:latin typeface="calendar note tfb" panose="02000500000000000000" pitchFamily="2" charset="77"/>
            </a:endParaRPr>
          </a:p>
        </p:txBody>
      </p:sp>
      <p:pic>
        <p:nvPicPr>
          <p:cNvPr id="62" name="Picture 7" descr="D:\Travail\OCTOFUN\CD Matériel reproductible\OCTOFUN_COULEUR\MATHIFUN.png">
            <a:extLst>
              <a:ext uri="{FF2B5EF4-FFF2-40B4-BE49-F238E27FC236}">
                <a16:creationId xmlns:a16="http://schemas.microsoft.com/office/drawing/2014/main" id="{A33299AC-47C9-BD4D-9A98-35669925C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704" y="5114734"/>
            <a:ext cx="1466928" cy="1614066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65" name="Ellipse 64">
            <a:extLst>
              <a:ext uri="{FF2B5EF4-FFF2-40B4-BE49-F238E27FC236}">
                <a16:creationId xmlns:a16="http://schemas.microsoft.com/office/drawing/2014/main" id="{C2C60665-9D0B-6442-8DA6-461A18AFF28C}"/>
              </a:ext>
            </a:extLst>
          </p:cNvPr>
          <p:cNvSpPr/>
          <p:nvPr/>
        </p:nvSpPr>
        <p:spPr>
          <a:xfrm>
            <a:off x="6455777" y="5550531"/>
            <a:ext cx="432000" cy="432000"/>
          </a:xfrm>
          <a:prstGeom prst="ellipse">
            <a:avLst/>
          </a:prstGeom>
          <a:solidFill>
            <a:srgbClr val="83226B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à coins arrondis 71">
            <a:extLst>
              <a:ext uri="{FF2B5EF4-FFF2-40B4-BE49-F238E27FC236}">
                <a16:creationId xmlns:a16="http://schemas.microsoft.com/office/drawing/2014/main" id="{A8D72FB6-9990-914A-90BE-E6B77B216BFE}"/>
              </a:ext>
            </a:extLst>
          </p:cNvPr>
          <p:cNvSpPr/>
          <p:nvPr/>
        </p:nvSpPr>
        <p:spPr>
          <a:xfrm>
            <a:off x="64168" y="7014123"/>
            <a:ext cx="1800000" cy="18828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886E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E713E26-A6F9-954C-A9D3-E03461A2912F}"/>
              </a:ext>
            </a:extLst>
          </p:cNvPr>
          <p:cNvSpPr/>
          <p:nvPr/>
        </p:nvSpPr>
        <p:spPr>
          <a:xfrm>
            <a:off x="1957136" y="7014123"/>
            <a:ext cx="4680000" cy="1572326"/>
          </a:xfrm>
          <a:prstGeom prst="rect">
            <a:avLst/>
          </a:prstGeom>
          <a:solidFill>
            <a:schemeClr val="bg1"/>
          </a:solidFill>
          <a:ln w="57150">
            <a:solidFill>
              <a:srgbClr val="886E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Ins="360000" bIns="108000" rtlCol="0" anchor="t" anchorCtr="0">
            <a:spAutoFit/>
          </a:bodyPr>
          <a:lstStyle/>
          <a:p>
            <a:pPr algn="ctr"/>
            <a:r>
              <a:rPr lang="fr-FR" sz="4800" dirty="0">
                <a:solidFill>
                  <a:srgbClr val="D22D25"/>
                </a:solidFill>
                <a:latin typeface="Black Coffee Shadow" pitchFamily="2" charset="0"/>
              </a:rPr>
              <a:t>T</a:t>
            </a:r>
            <a:r>
              <a:rPr lang="fr-FR" sz="4800" dirty="0">
                <a:solidFill>
                  <a:srgbClr val="DD6E2D"/>
                </a:solidFill>
                <a:latin typeface="Black Coffee Shadow" pitchFamily="2" charset="0"/>
              </a:rPr>
              <a:t>I</a:t>
            </a:r>
            <a:r>
              <a:rPr lang="fr-FR" sz="4800" dirty="0">
                <a:solidFill>
                  <a:srgbClr val="FDED4F"/>
                </a:solidFill>
                <a:latin typeface="Black Coffee Shadow" pitchFamily="2" charset="0"/>
              </a:rPr>
              <a:t>T</a:t>
            </a:r>
            <a:r>
              <a:rPr lang="fr-FR" sz="4800" dirty="0">
                <a:solidFill>
                  <a:srgbClr val="A0BE43"/>
                </a:solidFill>
                <a:latin typeface="Black Coffee Shadow" pitchFamily="2" charset="0"/>
              </a:rPr>
              <a:t>R</a:t>
            </a:r>
            <a:r>
              <a:rPr lang="fr-FR" sz="4800" dirty="0">
                <a:solidFill>
                  <a:srgbClr val="429EDD"/>
                </a:solidFill>
                <a:latin typeface="Black Coffee Shadow" pitchFamily="2" charset="0"/>
              </a:rPr>
              <a:t>E</a:t>
            </a:r>
            <a:endParaRPr lang="fr-FR" sz="3200" dirty="0">
              <a:solidFill>
                <a:srgbClr val="D22D25"/>
              </a:solidFill>
              <a:latin typeface="KG Somebody That I Used to Know" pitchFamily="2" charset="0"/>
            </a:endParaRPr>
          </a:p>
          <a:p>
            <a:pPr algn="just"/>
            <a:r>
              <a:rPr lang="fr-FR" sz="2000" dirty="0">
                <a:solidFill>
                  <a:srgbClr val="D22D25"/>
                </a:solidFill>
                <a:latin typeface="KG Primary Penmanship" panose="02000506000000020003" pitchFamily="2" charset="77"/>
              </a:rPr>
              <a:t>★</a:t>
            </a:r>
            <a:r>
              <a:rPr lang="fr-FR" sz="2000" dirty="0">
                <a:solidFill>
                  <a:schemeClr val="tx1"/>
                </a:solidFill>
                <a:latin typeface="KG Primary Penmanship" panose="02000506000000020003" pitchFamily="2" charset="77"/>
              </a:rPr>
              <a:t> Description</a:t>
            </a:r>
          </a:p>
          <a:p>
            <a:pPr algn="just"/>
            <a:endParaRPr lang="fr-FR" sz="2000" dirty="0">
              <a:solidFill>
                <a:schemeClr val="tx1"/>
              </a:solidFill>
              <a:latin typeface="KG Primary Penmanship" panose="02000506000000020003" pitchFamily="2" charset="77"/>
            </a:endParaRPr>
          </a:p>
        </p:txBody>
      </p:sp>
      <p:pic>
        <p:nvPicPr>
          <p:cNvPr id="74" name="Picture 6" descr="D:\Travail\OCTOFUN\CD Matériel reproductible\OCTOFUN_COULEUR\VITAFUN.png">
            <a:extLst>
              <a:ext uri="{FF2B5EF4-FFF2-40B4-BE49-F238E27FC236}">
                <a16:creationId xmlns:a16="http://schemas.microsoft.com/office/drawing/2014/main" id="{1E07786F-1A18-A144-AE42-B08621689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2321" y="7124439"/>
            <a:ext cx="1463694" cy="1662169"/>
          </a:xfrm>
          <a:prstGeom prst="rect">
            <a:avLst/>
          </a:prstGeom>
          <a:noFill/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75" name="Ellipse 74">
            <a:extLst>
              <a:ext uri="{FF2B5EF4-FFF2-40B4-BE49-F238E27FC236}">
                <a16:creationId xmlns:a16="http://schemas.microsoft.com/office/drawing/2014/main" id="{BDD76036-7AEC-754B-90EC-6C2225F98EF1}"/>
              </a:ext>
            </a:extLst>
          </p:cNvPr>
          <p:cNvSpPr/>
          <p:nvPr/>
        </p:nvSpPr>
        <p:spPr>
          <a:xfrm>
            <a:off x="6455777" y="7584286"/>
            <a:ext cx="432000" cy="432000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8A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1801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24</Words>
  <Application>Microsoft Macintosh PowerPoint</Application>
  <PresentationFormat>Affichage à l'écran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Black Coffee Shadow</vt:lpstr>
      <vt:lpstr>calendar note tfb</vt:lpstr>
      <vt:lpstr>Calibri</vt:lpstr>
      <vt:lpstr>KG Primary Penmanship</vt:lpstr>
      <vt:lpstr>KG Somebody That I Used to Know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Morgane128 128</cp:lastModifiedBy>
  <cp:revision>188</cp:revision>
  <cp:lastPrinted>2019-08-27T19:45:16Z</cp:lastPrinted>
  <dcterms:created xsi:type="dcterms:W3CDTF">2012-07-20T00:04:21Z</dcterms:created>
  <dcterms:modified xsi:type="dcterms:W3CDTF">2019-08-27T20:34:44Z</dcterms:modified>
</cp:coreProperties>
</file>