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/>
    <p:restoredTop sz="94662"/>
  </p:normalViewPr>
  <p:slideViewPr>
    <p:cSldViewPr snapToGrid="0" snapToObjects="1">
      <p:cViewPr varScale="1">
        <p:scale>
          <a:sx n="104" d="100"/>
          <a:sy n="104" d="100"/>
        </p:scale>
        <p:origin x="15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7061-E622-2246-A53D-BD311B2E4980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0573-A06C-5E43-A69E-A22835804EC7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E133A61-4FEF-0148-994E-CF93223187E0}"/>
              </a:ext>
            </a:extLst>
          </p:cNvPr>
          <p:cNvSpPr txBox="1"/>
          <p:nvPr userDrawn="1"/>
        </p:nvSpPr>
        <p:spPr>
          <a:xfrm rot="16200000">
            <a:off x="9124184" y="3290501"/>
            <a:ext cx="1286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/>
              <a:t>www.lutinbazar.fr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210277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7061-E622-2246-A53D-BD311B2E4980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0573-A06C-5E43-A69E-A22835804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2513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7061-E622-2246-A53D-BD311B2E4980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0573-A06C-5E43-A69E-A22835804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3008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7061-E622-2246-A53D-BD311B2E4980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0573-A06C-5E43-A69E-A22835804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3265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7061-E622-2246-A53D-BD311B2E4980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0573-A06C-5E43-A69E-A22835804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2139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7061-E622-2246-A53D-BD311B2E4980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0573-A06C-5E43-A69E-A22835804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765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7061-E622-2246-A53D-BD311B2E4980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0573-A06C-5E43-A69E-A22835804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841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7061-E622-2246-A53D-BD311B2E4980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0573-A06C-5E43-A69E-A22835804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139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7061-E622-2246-A53D-BD311B2E4980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0573-A06C-5E43-A69E-A22835804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121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7061-E622-2246-A53D-BD311B2E4980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0573-A06C-5E43-A69E-A22835804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172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7061-E622-2246-A53D-BD311B2E4980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0573-A06C-5E43-A69E-A22835804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67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A7061-E622-2246-A53D-BD311B2E4980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50573-A06C-5E43-A69E-A22835804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03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6.wdp"/><Relationship Id="rId3" Type="http://schemas.microsoft.com/office/2007/relationships/hdphoto" Target="../media/hdphoto1.wdp"/><Relationship Id="rId7" Type="http://schemas.microsoft.com/office/2007/relationships/hdphoto" Target="../media/hdphoto5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4.wdp"/><Relationship Id="rId5" Type="http://schemas.microsoft.com/office/2007/relationships/hdphoto" Target="../media/hdphoto3.wdp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>
            <a:extLst>
              <a:ext uri="{FF2B5EF4-FFF2-40B4-BE49-F238E27FC236}">
                <a16:creationId xmlns:a16="http://schemas.microsoft.com/office/drawing/2014/main" id="{D910EB9C-D35C-FA43-8D9E-CDBBD022F3A6}"/>
              </a:ext>
            </a:extLst>
          </p:cNvPr>
          <p:cNvSpPr/>
          <p:nvPr/>
        </p:nvSpPr>
        <p:spPr>
          <a:xfrm>
            <a:off x="293328" y="435874"/>
            <a:ext cx="2880000" cy="28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200" dirty="0">
                <a:ln>
                  <a:solidFill>
                    <a:schemeClr val="tx1"/>
                  </a:solidFill>
                </a:ln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becedary" pitchFamily="2" charset="77"/>
              </a:rPr>
              <a:t>Prénom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B677CF1-5E2D-5F43-BBA6-14B28A41F4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444" b="87690" l="16194" r="83639"/>
                    </a14:imgEffect>
                  </a14:imgLayer>
                </a14:imgProps>
              </a:ext>
            </a:extLst>
          </a:blip>
          <a:srcRect l="15102" t="7541" r="10439" b="7923"/>
          <a:stretch/>
        </p:blipFill>
        <p:spPr>
          <a:xfrm>
            <a:off x="76234" y="117984"/>
            <a:ext cx="1748064" cy="1964724"/>
          </a:xfrm>
          <a:prstGeom prst="rect">
            <a:avLst/>
          </a:prstGeom>
        </p:spPr>
      </p:pic>
      <p:sp>
        <p:nvSpPr>
          <p:cNvPr id="14" name="Ellipse 13">
            <a:extLst>
              <a:ext uri="{FF2B5EF4-FFF2-40B4-BE49-F238E27FC236}">
                <a16:creationId xmlns:a16="http://schemas.microsoft.com/office/drawing/2014/main" id="{6BD86262-3DAD-7748-B6D0-264351CB4901}"/>
              </a:ext>
            </a:extLst>
          </p:cNvPr>
          <p:cNvSpPr/>
          <p:nvPr/>
        </p:nvSpPr>
        <p:spPr>
          <a:xfrm>
            <a:off x="3621548" y="435874"/>
            <a:ext cx="2880000" cy="28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200" dirty="0">
                <a:ln>
                  <a:solidFill>
                    <a:schemeClr val="tx1"/>
                  </a:solidFill>
                </a:ln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becedary" pitchFamily="2" charset="77"/>
              </a:rPr>
              <a:t>Prénom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FA827CC3-563B-5449-949F-629D0A2A20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444" b="87690" l="16194" r="83639"/>
                    </a14:imgEffect>
                  </a14:imgLayer>
                </a14:imgProps>
              </a:ext>
            </a:extLst>
          </a:blip>
          <a:srcRect l="15102" t="7541" r="10439" b="7923"/>
          <a:stretch/>
        </p:blipFill>
        <p:spPr>
          <a:xfrm>
            <a:off x="3404454" y="117984"/>
            <a:ext cx="1748064" cy="1964724"/>
          </a:xfrm>
          <a:prstGeom prst="rect">
            <a:avLst/>
          </a:prstGeom>
        </p:spPr>
      </p:pic>
      <p:sp>
        <p:nvSpPr>
          <p:cNvPr id="17" name="Ellipse 16">
            <a:extLst>
              <a:ext uri="{FF2B5EF4-FFF2-40B4-BE49-F238E27FC236}">
                <a16:creationId xmlns:a16="http://schemas.microsoft.com/office/drawing/2014/main" id="{A0D1B215-AA77-E94D-A4C2-0C1848B0F68B}"/>
              </a:ext>
            </a:extLst>
          </p:cNvPr>
          <p:cNvSpPr/>
          <p:nvPr/>
        </p:nvSpPr>
        <p:spPr>
          <a:xfrm>
            <a:off x="6949767" y="435874"/>
            <a:ext cx="2880000" cy="28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200" dirty="0">
                <a:ln>
                  <a:solidFill>
                    <a:schemeClr val="tx1"/>
                  </a:solidFill>
                </a:ln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becedary" pitchFamily="2" charset="77"/>
              </a:rPr>
              <a:t>Prénom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DEB1E5C1-4153-D543-AE19-5406F86CC5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444" b="87690" l="16194" r="83639"/>
                    </a14:imgEffect>
                  </a14:imgLayer>
                </a14:imgProps>
              </a:ext>
            </a:extLst>
          </a:blip>
          <a:srcRect l="15102" t="7541" r="10439" b="7923"/>
          <a:stretch/>
        </p:blipFill>
        <p:spPr>
          <a:xfrm>
            <a:off x="6732673" y="117984"/>
            <a:ext cx="1748064" cy="1964724"/>
          </a:xfrm>
          <a:prstGeom prst="rect">
            <a:avLst/>
          </a:prstGeom>
        </p:spPr>
      </p:pic>
      <p:sp>
        <p:nvSpPr>
          <p:cNvPr id="37" name="Ellipse 36">
            <a:extLst>
              <a:ext uri="{FF2B5EF4-FFF2-40B4-BE49-F238E27FC236}">
                <a16:creationId xmlns:a16="http://schemas.microsoft.com/office/drawing/2014/main" id="{667EAE75-5268-474F-96F7-719742384AF1}"/>
              </a:ext>
            </a:extLst>
          </p:cNvPr>
          <p:cNvSpPr/>
          <p:nvPr/>
        </p:nvSpPr>
        <p:spPr>
          <a:xfrm>
            <a:off x="293328" y="3860016"/>
            <a:ext cx="2880000" cy="28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200" dirty="0">
                <a:ln>
                  <a:solidFill>
                    <a:schemeClr val="tx1"/>
                  </a:solidFill>
                </a:ln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becedary" pitchFamily="2" charset="77"/>
              </a:rPr>
              <a:t>Prénom</a:t>
            </a:r>
          </a:p>
        </p:txBody>
      </p:sp>
      <p:pic>
        <p:nvPicPr>
          <p:cNvPr id="38" name="Image 37">
            <a:extLst>
              <a:ext uri="{FF2B5EF4-FFF2-40B4-BE49-F238E27FC236}">
                <a16:creationId xmlns:a16="http://schemas.microsoft.com/office/drawing/2014/main" id="{2B28D74A-D446-B044-8026-7DE4AE2908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444" b="87690" l="16194" r="83639"/>
                    </a14:imgEffect>
                  </a14:imgLayer>
                </a14:imgProps>
              </a:ext>
            </a:extLst>
          </a:blip>
          <a:srcRect l="15102" t="7541" r="10439" b="7923"/>
          <a:stretch/>
        </p:blipFill>
        <p:spPr>
          <a:xfrm>
            <a:off x="76234" y="3542126"/>
            <a:ext cx="1748064" cy="1964724"/>
          </a:xfrm>
          <a:prstGeom prst="rect">
            <a:avLst/>
          </a:prstGeom>
        </p:spPr>
      </p:pic>
      <p:sp>
        <p:nvSpPr>
          <p:cNvPr id="35" name="Ellipse 34">
            <a:extLst>
              <a:ext uri="{FF2B5EF4-FFF2-40B4-BE49-F238E27FC236}">
                <a16:creationId xmlns:a16="http://schemas.microsoft.com/office/drawing/2014/main" id="{552F6865-0483-454C-B816-EBD4FE4FD20F}"/>
              </a:ext>
            </a:extLst>
          </p:cNvPr>
          <p:cNvSpPr/>
          <p:nvPr/>
        </p:nvSpPr>
        <p:spPr>
          <a:xfrm>
            <a:off x="3621548" y="3860016"/>
            <a:ext cx="2880000" cy="28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200" dirty="0">
                <a:ln>
                  <a:solidFill>
                    <a:schemeClr val="tx1"/>
                  </a:solidFill>
                </a:ln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becedary" pitchFamily="2" charset="77"/>
              </a:rPr>
              <a:t>Prénom</a:t>
            </a:r>
          </a:p>
        </p:txBody>
      </p:sp>
      <p:pic>
        <p:nvPicPr>
          <p:cNvPr id="36" name="Image 35">
            <a:extLst>
              <a:ext uri="{FF2B5EF4-FFF2-40B4-BE49-F238E27FC236}">
                <a16:creationId xmlns:a16="http://schemas.microsoft.com/office/drawing/2014/main" id="{198307BD-234B-4B40-8033-EF75AAB5795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444" b="87690" l="16194" r="83639"/>
                    </a14:imgEffect>
                  </a14:imgLayer>
                </a14:imgProps>
              </a:ext>
            </a:extLst>
          </a:blip>
          <a:srcRect l="15102" t="7541" r="10439" b="7923"/>
          <a:stretch/>
        </p:blipFill>
        <p:spPr>
          <a:xfrm>
            <a:off x="3404454" y="3542126"/>
            <a:ext cx="1748064" cy="1964724"/>
          </a:xfrm>
          <a:prstGeom prst="rect">
            <a:avLst/>
          </a:prstGeom>
        </p:spPr>
      </p:pic>
      <p:sp>
        <p:nvSpPr>
          <p:cNvPr id="33" name="Ellipse 32">
            <a:extLst>
              <a:ext uri="{FF2B5EF4-FFF2-40B4-BE49-F238E27FC236}">
                <a16:creationId xmlns:a16="http://schemas.microsoft.com/office/drawing/2014/main" id="{CFF554E0-6B21-1747-B65D-1E2881D248E0}"/>
              </a:ext>
            </a:extLst>
          </p:cNvPr>
          <p:cNvSpPr/>
          <p:nvPr/>
        </p:nvSpPr>
        <p:spPr>
          <a:xfrm>
            <a:off x="6949767" y="3860016"/>
            <a:ext cx="2880000" cy="28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200" dirty="0">
                <a:ln>
                  <a:solidFill>
                    <a:schemeClr val="tx1"/>
                  </a:solidFill>
                </a:ln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becedary" pitchFamily="2" charset="77"/>
              </a:rPr>
              <a:t>Prénom</a:t>
            </a:r>
          </a:p>
        </p:txBody>
      </p:sp>
      <p:pic>
        <p:nvPicPr>
          <p:cNvPr id="34" name="Image 33">
            <a:extLst>
              <a:ext uri="{FF2B5EF4-FFF2-40B4-BE49-F238E27FC236}">
                <a16:creationId xmlns:a16="http://schemas.microsoft.com/office/drawing/2014/main" id="{8D01D43C-945B-6B45-AE27-F6BDA51A18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444" b="87690" l="16194" r="83639"/>
                    </a14:imgEffect>
                  </a14:imgLayer>
                </a14:imgProps>
              </a:ext>
            </a:extLst>
          </a:blip>
          <a:srcRect l="15102" t="7541" r="10439" b="7923"/>
          <a:stretch/>
        </p:blipFill>
        <p:spPr>
          <a:xfrm>
            <a:off x="6732673" y="3542126"/>
            <a:ext cx="1748064" cy="196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1803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6</Words>
  <Application>Microsoft Macintosh PowerPoint</Application>
  <PresentationFormat>Format A4 (210 x 297 mm)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Abecedary</vt:lpstr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Morgane128 128</dc:creator>
  <cp:lastModifiedBy>Morgane128 128</cp:lastModifiedBy>
  <cp:revision>6</cp:revision>
  <dcterms:created xsi:type="dcterms:W3CDTF">2021-09-01T21:19:59Z</dcterms:created>
  <dcterms:modified xsi:type="dcterms:W3CDTF">2021-09-13T18:58:10Z</dcterms:modified>
</cp:coreProperties>
</file>