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6256000" cy="9144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709"/>
  </p:normalViewPr>
  <p:slideViewPr>
    <p:cSldViewPr>
      <p:cViewPr varScale="1">
        <p:scale>
          <a:sx n="65" d="100"/>
          <a:sy n="65" d="100"/>
        </p:scale>
        <p:origin x="224" y="624"/>
      </p:cViewPr>
      <p:guideLst>
        <p:guide orient="horz" pos="2880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9200" y="2840569"/>
            <a:ext cx="138176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11379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00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0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01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0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02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0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0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003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B69A-4193-4EF4-AD6A-D3973440205B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9C07-648D-4581-B20D-E7F65F2874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B69A-4193-4EF4-AD6A-D3973440205B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9C07-648D-4581-B20D-E7F65F2874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199" y="488952"/>
            <a:ext cx="2743201" cy="104013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3" y="488952"/>
            <a:ext cx="7958668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B69A-4193-4EF4-AD6A-D3973440205B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9C07-648D-4581-B20D-E7F65F2874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B69A-4193-4EF4-AD6A-D3973440205B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9C07-648D-4581-B20D-E7F65F2874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4113" y="5875867"/>
            <a:ext cx="13817600" cy="1816100"/>
          </a:xfrm>
        </p:spPr>
        <p:txBody>
          <a:bodyPr anchor="t"/>
          <a:lstStyle>
            <a:lvl1pPr algn="l">
              <a:defRPr sz="8752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84113" y="3875620"/>
            <a:ext cx="13817600" cy="2000249"/>
          </a:xfrm>
        </p:spPr>
        <p:txBody>
          <a:bodyPr anchor="b"/>
          <a:lstStyle>
            <a:lvl1pPr marL="0" indent="0">
              <a:buNone/>
              <a:defRPr sz="4376">
                <a:solidFill>
                  <a:schemeClr val="tx1">
                    <a:tint val="75000"/>
                  </a:schemeClr>
                </a:solidFill>
              </a:defRPr>
            </a:lvl1pPr>
            <a:lvl2pPr marL="1000406" indent="0">
              <a:buNone/>
              <a:defRPr sz="3940">
                <a:solidFill>
                  <a:schemeClr val="tx1">
                    <a:tint val="75000"/>
                  </a:schemeClr>
                </a:solidFill>
              </a:defRPr>
            </a:lvl2pPr>
            <a:lvl3pPr marL="2000814" indent="0">
              <a:buNone/>
              <a:defRPr sz="3501">
                <a:solidFill>
                  <a:schemeClr val="tx1">
                    <a:tint val="75000"/>
                  </a:schemeClr>
                </a:solidFill>
              </a:defRPr>
            </a:lvl3pPr>
            <a:lvl4pPr marL="3001220" indent="0">
              <a:buNone/>
              <a:defRPr sz="3063">
                <a:solidFill>
                  <a:schemeClr val="tx1">
                    <a:tint val="75000"/>
                  </a:schemeClr>
                </a:solidFill>
              </a:defRPr>
            </a:lvl4pPr>
            <a:lvl5pPr marL="4001626" indent="0">
              <a:buNone/>
              <a:defRPr sz="3063">
                <a:solidFill>
                  <a:schemeClr val="tx1">
                    <a:tint val="75000"/>
                  </a:schemeClr>
                </a:solidFill>
              </a:defRPr>
            </a:lvl5pPr>
            <a:lvl6pPr marL="5002035" indent="0">
              <a:buNone/>
              <a:defRPr sz="3063">
                <a:solidFill>
                  <a:schemeClr val="tx1">
                    <a:tint val="75000"/>
                  </a:schemeClr>
                </a:solidFill>
              </a:defRPr>
            </a:lvl6pPr>
            <a:lvl7pPr marL="6002441" indent="0">
              <a:buNone/>
              <a:defRPr sz="3063">
                <a:solidFill>
                  <a:schemeClr val="tx1">
                    <a:tint val="75000"/>
                  </a:schemeClr>
                </a:solidFill>
              </a:defRPr>
            </a:lvl7pPr>
            <a:lvl8pPr marL="7002847" indent="0">
              <a:buNone/>
              <a:defRPr sz="3063">
                <a:solidFill>
                  <a:schemeClr val="tx1">
                    <a:tint val="75000"/>
                  </a:schemeClr>
                </a:solidFill>
              </a:defRPr>
            </a:lvl8pPr>
            <a:lvl9pPr marL="8003255" indent="0">
              <a:buNone/>
              <a:defRPr sz="3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B69A-4193-4EF4-AD6A-D3973440205B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9C07-648D-4581-B20D-E7F65F2874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6" y="2844802"/>
            <a:ext cx="5350933" cy="8045451"/>
          </a:xfrm>
        </p:spPr>
        <p:txBody>
          <a:bodyPr/>
          <a:lstStyle>
            <a:lvl1pPr>
              <a:defRPr sz="6127"/>
            </a:lvl1pPr>
            <a:lvl2pPr>
              <a:defRPr sz="5250"/>
            </a:lvl2pPr>
            <a:lvl3pPr>
              <a:defRPr sz="4376"/>
            </a:lvl3pPr>
            <a:lvl4pPr>
              <a:defRPr sz="3940"/>
            </a:lvl4pPr>
            <a:lvl5pPr>
              <a:defRPr sz="3940"/>
            </a:lvl5pPr>
            <a:lvl6pPr>
              <a:defRPr sz="3940"/>
            </a:lvl6pPr>
            <a:lvl7pPr>
              <a:defRPr sz="3940"/>
            </a:lvl7pPr>
            <a:lvl8pPr>
              <a:defRPr sz="3940"/>
            </a:lvl8pPr>
            <a:lvl9pPr>
              <a:defRPr sz="39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31473" y="2844802"/>
            <a:ext cx="5350933" cy="8045451"/>
          </a:xfrm>
        </p:spPr>
        <p:txBody>
          <a:bodyPr/>
          <a:lstStyle>
            <a:lvl1pPr>
              <a:defRPr sz="6127"/>
            </a:lvl1pPr>
            <a:lvl2pPr>
              <a:defRPr sz="5250"/>
            </a:lvl2pPr>
            <a:lvl3pPr>
              <a:defRPr sz="4376"/>
            </a:lvl3pPr>
            <a:lvl4pPr>
              <a:defRPr sz="3940"/>
            </a:lvl4pPr>
            <a:lvl5pPr>
              <a:defRPr sz="3940"/>
            </a:lvl5pPr>
            <a:lvl6pPr>
              <a:defRPr sz="3940"/>
            </a:lvl6pPr>
            <a:lvl7pPr>
              <a:defRPr sz="3940"/>
            </a:lvl7pPr>
            <a:lvl8pPr>
              <a:defRPr sz="3940"/>
            </a:lvl8pPr>
            <a:lvl9pPr>
              <a:defRPr sz="39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B69A-4193-4EF4-AD6A-D3973440205B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9C07-648D-4581-B20D-E7F65F2874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366184"/>
            <a:ext cx="146304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1" y="2046818"/>
            <a:ext cx="7182556" cy="853016"/>
          </a:xfrm>
        </p:spPr>
        <p:txBody>
          <a:bodyPr anchor="b"/>
          <a:lstStyle>
            <a:lvl1pPr marL="0" indent="0">
              <a:buNone/>
              <a:defRPr sz="5250" b="1"/>
            </a:lvl1pPr>
            <a:lvl2pPr marL="1000406" indent="0">
              <a:buNone/>
              <a:defRPr sz="4376" b="1"/>
            </a:lvl2pPr>
            <a:lvl3pPr marL="2000814" indent="0">
              <a:buNone/>
              <a:defRPr sz="3940" b="1"/>
            </a:lvl3pPr>
            <a:lvl4pPr marL="3001220" indent="0">
              <a:buNone/>
              <a:defRPr sz="3501" b="1"/>
            </a:lvl4pPr>
            <a:lvl5pPr marL="4001626" indent="0">
              <a:buNone/>
              <a:defRPr sz="3501" b="1"/>
            </a:lvl5pPr>
            <a:lvl6pPr marL="5002035" indent="0">
              <a:buNone/>
              <a:defRPr sz="3501" b="1"/>
            </a:lvl6pPr>
            <a:lvl7pPr marL="6002441" indent="0">
              <a:buNone/>
              <a:defRPr sz="3501" b="1"/>
            </a:lvl7pPr>
            <a:lvl8pPr marL="7002847" indent="0">
              <a:buNone/>
              <a:defRPr sz="3501" b="1"/>
            </a:lvl8pPr>
            <a:lvl9pPr marL="8003255" indent="0">
              <a:buNone/>
              <a:defRPr sz="3501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12801" y="2899833"/>
            <a:ext cx="7182556" cy="5268384"/>
          </a:xfrm>
        </p:spPr>
        <p:txBody>
          <a:bodyPr/>
          <a:lstStyle>
            <a:lvl1pPr>
              <a:defRPr sz="5250"/>
            </a:lvl1pPr>
            <a:lvl2pPr>
              <a:defRPr sz="4376"/>
            </a:lvl2pPr>
            <a:lvl3pPr>
              <a:defRPr sz="3940"/>
            </a:lvl3pPr>
            <a:lvl4pPr>
              <a:defRPr sz="3501"/>
            </a:lvl4pPr>
            <a:lvl5pPr>
              <a:defRPr sz="3501"/>
            </a:lvl5pPr>
            <a:lvl6pPr>
              <a:defRPr sz="3501"/>
            </a:lvl6pPr>
            <a:lvl7pPr>
              <a:defRPr sz="3501"/>
            </a:lvl7pPr>
            <a:lvl8pPr>
              <a:defRPr sz="3501"/>
            </a:lvl8pPr>
            <a:lvl9pPr>
              <a:defRPr sz="350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8257829" y="2046818"/>
            <a:ext cx="7185377" cy="853016"/>
          </a:xfrm>
        </p:spPr>
        <p:txBody>
          <a:bodyPr anchor="b"/>
          <a:lstStyle>
            <a:lvl1pPr marL="0" indent="0">
              <a:buNone/>
              <a:defRPr sz="5250" b="1"/>
            </a:lvl1pPr>
            <a:lvl2pPr marL="1000406" indent="0">
              <a:buNone/>
              <a:defRPr sz="4376" b="1"/>
            </a:lvl2pPr>
            <a:lvl3pPr marL="2000814" indent="0">
              <a:buNone/>
              <a:defRPr sz="3940" b="1"/>
            </a:lvl3pPr>
            <a:lvl4pPr marL="3001220" indent="0">
              <a:buNone/>
              <a:defRPr sz="3501" b="1"/>
            </a:lvl4pPr>
            <a:lvl5pPr marL="4001626" indent="0">
              <a:buNone/>
              <a:defRPr sz="3501" b="1"/>
            </a:lvl5pPr>
            <a:lvl6pPr marL="5002035" indent="0">
              <a:buNone/>
              <a:defRPr sz="3501" b="1"/>
            </a:lvl6pPr>
            <a:lvl7pPr marL="6002441" indent="0">
              <a:buNone/>
              <a:defRPr sz="3501" b="1"/>
            </a:lvl7pPr>
            <a:lvl8pPr marL="7002847" indent="0">
              <a:buNone/>
              <a:defRPr sz="3501" b="1"/>
            </a:lvl8pPr>
            <a:lvl9pPr marL="8003255" indent="0">
              <a:buNone/>
              <a:defRPr sz="3501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8257829" y="2899833"/>
            <a:ext cx="7185377" cy="5268384"/>
          </a:xfrm>
        </p:spPr>
        <p:txBody>
          <a:bodyPr/>
          <a:lstStyle>
            <a:lvl1pPr>
              <a:defRPr sz="5250"/>
            </a:lvl1pPr>
            <a:lvl2pPr>
              <a:defRPr sz="4376"/>
            </a:lvl2pPr>
            <a:lvl3pPr>
              <a:defRPr sz="3940"/>
            </a:lvl3pPr>
            <a:lvl4pPr>
              <a:defRPr sz="3501"/>
            </a:lvl4pPr>
            <a:lvl5pPr>
              <a:defRPr sz="3501"/>
            </a:lvl5pPr>
            <a:lvl6pPr>
              <a:defRPr sz="3501"/>
            </a:lvl6pPr>
            <a:lvl7pPr>
              <a:defRPr sz="3501"/>
            </a:lvl7pPr>
            <a:lvl8pPr>
              <a:defRPr sz="3501"/>
            </a:lvl8pPr>
            <a:lvl9pPr>
              <a:defRPr sz="350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B69A-4193-4EF4-AD6A-D3973440205B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9C07-648D-4581-B20D-E7F65F2874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B69A-4193-4EF4-AD6A-D3973440205B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9C07-648D-4581-B20D-E7F65F2874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B69A-4193-4EF4-AD6A-D3973440205B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9C07-648D-4581-B20D-E7F65F2874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6" y="364068"/>
            <a:ext cx="5348113" cy="1549400"/>
          </a:xfrm>
        </p:spPr>
        <p:txBody>
          <a:bodyPr anchor="b"/>
          <a:lstStyle>
            <a:lvl1pPr algn="l">
              <a:defRPr sz="4376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55649" y="364069"/>
            <a:ext cx="9087557" cy="7804151"/>
          </a:xfrm>
        </p:spPr>
        <p:txBody>
          <a:bodyPr/>
          <a:lstStyle>
            <a:lvl1pPr>
              <a:defRPr sz="7002"/>
            </a:lvl1pPr>
            <a:lvl2pPr>
              <a:defRPr sz="6127"/>
            </a:lvl2pPr>
            <a:lvl3pPr>
              <a:defRPr sz="5250"/>
            </a:lvl3pPr>
            <a:lvl4pPr>
              <a:defRPr sz="4376"/>
            </a:lvl4pPr>
            <a:lvl5pPr>
              <a:defRPr sz="4376"/>
            </a:lvl5pPr>
            <a:lvl6pPr>
              <a:defRPr sz="4376"/>
            </a:lvl6pPr>
            <a:lvl7pPr>
              <a:defRPr sz="4376"/>
            </a:lvl7pPr>
            <a:lvl8pPr>
              <a:defRPr sz="4376"/>
            </a:lvl8pPr>
            <a:lvl9pPr>
              <a:defRPr sz="437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2806" y="1913468"/>
            <a:ext cx="5348113" cy="6254751"/>
          </a:xfrm>
        </p:spPr>
        <p:txBody>
          <a:bodyPr/>
          <a:lstStyle>
            <a:lvl1pPr marL="0" indent="0">
              <a:buNone/>
              <a:defRPr sz="3063"/>
            </a:lvl1pPr>
            <a:lvl2pPr marL="1000406" indent="0">
              <a:buNone/>
              <a:defRPr sz="2626"/>
            </a:lvl2pPr>
            <a:lvl3pPr marL="2000814" indent="0">
              <a:buNone/>
              <a:defRPr sz="2188"/>
            </a:lvl3pPr>
            <a:lvl4pPr marL="3001220" indent="0">
              <a:buNone/>
              <a:defRPr sz="1970"/>
            </a:lvl4pPr>
            <a:lvl5pPr marL="4001626" indent="0">
              <a:buNone/>
              <a:defRPr sz="1970"/>
            </a:lvl5pPr>
            <a:lvl6pPr marL="5002035" indent="0">
              <a:buNone/>
              <a:defRPr sz="1970"/>
            </a:lvl6pPr>
            <a:lvl7pPr marL="6002441" indent="0">
              <a:buNone/>
              <a:defRPr sz="1970"/>
            </a:lvl7pPr>
            <a:lvl8pPr marL="7002847" indent="0">
              <a:buNone/>
              <a:defRPr sz="1970"/>
            </a:lvl8pPr>
            <a:lvl9pPr marL="8003255" indent="0">
              <a:buNone/>
              <a:defRPr sz="19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B69A-4193-4EF4-AD6A-D3973440205B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9C07-648D-4581-B20D-E7F65F2874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86290" y="6400802"/>
            <a:ext cx="9753600" cy="755651"/>
          </a:xfrm>
        </p:spPr>
        <p:txBody>
          <a:bodyPr anchor="b"/>
          <a:lstStyle>
            <a:lvl1pPr algn="l">
              <a:defRPr sz="4376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186290" y="817033"/>
            <a:ext cx="9753600" cy="5486400"/>
          </a:xfrm>
        </p:spPr>
        <p:txBody>
          <a:bodyPr/>
          <a:lstStyle>
            <a:lvl1pPr marL="0" indent="0">
              <a:buNone/>
              <a:defRPr sz="7002"/>
            </a:lvl1pPr>
            <a:lvl2pPr marL="1000406" indent="0">
              <a:buNone/>
              <a:defRPr sz="6127"/>
            </a:lvl2pPr>
            <a:lvl3pPr marL="2000814" indent="0">
              <a:buNone/>
              <a:defRPr sz="5250"/>
            </a:lvl3pPr>
            <a:lvl4pPr marL="3001220" indent="0">
              <a:buNone/>
              <a:defRPr sz="4376"/>
            </a:lvl4pPr>
            <a:lvl5pPr marL="4001626" indent="0">
              <a:buNone/>
              <a:defRPr sz="4376"/>
            </a:lvl5pPr>
            <a:lvl6pPr marL="5002035" indent="0">
              <a:buNone/>
              <a:defRPr sz="4376"/>
            </a:lvl6pPr>
            <a:lvl7pPr marL="6002441" indent="0">
              <a:buNone/>
              <a:defRPr sz="4376"/>
            </a:lvl7pPr>
            <a:lvl8pPr marL="7002847" indent="0">
              <a:buNone/>
              <a:defRPr sz="4376"/>
            </a:lvl8pPr>
            <a:lvl9pPr marL="8003255" indent="0">
              <a:buNone/>
              <a:defRPr sz="4376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186290" y="7156453"/>
            <a:ext cx="9753600" cy="1073149"/>
          </a:xfrm>
        </p:spPr>
        <p:txBody>
          <a:bodyPr/>
          <a:lstStyle>
            <a:lvl1pPr marL="0" indent="0">
              <a:buNone/>
              <a:defRPr sz="3063"/>
            </a:lvl1pPr>
            <a:lvl2pPr marL="1000406" indent="0">
              <a:buNone/>
              <a:defRPr sz="2626"/>
            </a:lvl2pPr>
            <a:lvl3pPr marL="2000814" indent="0">
              <a:buNone/>
              <a:defRPr sz="2188"/>
            </a:lvl3pPr>
            <a:lvl4pPr marL="3001220" indent="0">
              <a:buNone/>
              <a:defRPr sz="1970"/>
            </a:lvl4pPr>
            <a:lvl5pPr marL="4001626" indent="0">
              <a:buNone/>
              <a:defRPr sz="1970"/>
            </a:lvl5pPr>
            <a:lvl6pPr marL="5002035" indent="0">
              <a:buNone/>
              <a:defRPr sz="1970"/>
            </a:lvl6pPr>
            <a:lvl7pPr marL="6002441" indent="0">
              <a:buNone/>
              <a:defRPr sz="1970"/>
            </a:lvl7pPr>
            <a:lvl8pPr marL="7002847" indent="0">
              <a:buNone/>
              <a:defRPr sz="1970"/>
            </a:lvl8pPr>
            <a:lvl9pPr marL="8003255" indent="0">
              <a:buNone/>
              <a:defRPr sz="19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B69A-4193-4EF4-AD6A-D3973440205B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9C07-648D-4581-B20D-E7F65F2874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2800" y="366184"/>
            <a:ext cx="146304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0" y="2133603"/>
            <a:ext cx="146304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12800" y="8475136"/>
            <a:ext cx="37930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1B69A-4193-4EF4-AD6A-D3973440205B}" type="datetimeFigureOut">
              <a:rPr lang="fr-FR" smtClean="0"/>
              <a:t>09/01/2022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554134" y="8475136"/>
            <a:ext cx="514773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650133" y="8475136"/>
            <a:ext cx="37930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99C07-648D-4581-B20D-E7F65F28744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C53E478-26F0-574D-B41B-5CC237CEE3F7}"/>
              </a:ext>
            </a:extLst>
          </p:cNvPr>
          <p:cNvSpPr txBox="1"/>
          <p:nvPr userDrawn="1"/>
        </p:nvSpPr>
        <p:spPr>
          <a:xfrm>
            <a:off x="15202698" y="8867001"/>
            <a:ext cx="1053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©</a:t>
            </a:r>
            <a:r>
              <a:rPr lang="fr-FR" sz="1200" dirty="0" err="1"/>
              <a:t>lutinbazar.fr</a:t>
            </a:r>
            <a:endParaRPr lang="fr-F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00814" rtl="0" eaLnBrk="1" latinLnBrk="0" hangingPunct="1">
        <a:spcBef>
          <a:spcPct val="0"/>
        </a:spcBef>
        <a:buNone/>
        <a:defRPr sz="96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0305" indent="-750305" algn="l" defTabSz="2000814" rtl="0" eaLnBrk="1" latinLnBrk="0" hangingPunct="1">
        <a:spcBef>
          <a:spcPct val="20000"/>
        </a:spcBef>
        <a:buFont typeface="Arial" pitchFamily="34" charset="0"/>
        <a:buChar char="•"/>
        <a:defRPr sz="7002" kern="1200">
          <a:solidFill>
            <a:schemeClr val="tx1"/>
          </a:solidFill>
          <a:latin typeface="+mn-lt"/>
          <a:ea typeface="+mn-ea"/>
          <a:cs typeface="+mn-cs"/>
        </a:defRPr>
      </a:lvl1pPr>
      <a:lvl2pPr marL="1625661" indent="-625255" algn="l" defTabSz="2000814" rtl="0" eaLnBrk="1" latinLnBrk="0" hangingPunct="1">
        <a:spcBef>
          <a:spcPct val="20000"/>
        </a:spcBef>
        <a:buFont typeface="Arial" pitchFamily="34" charset="0"/>
        <a:buChar char="–"/>
        <a:defRPr sz="6127" kern="1200">
          <a:solidFill>
            <a:schemeClr val="tx1"/>
          </a:solidFill>
          <a:latin typeface="+mn-lt"/>
          <a:ea typeface="+mn-ea"/>
          <a:cs typeface="+mn-cs"/>
        </a:defRPr>
      </a:lvl2pPr>
      <a:lvl3pPr marL="2501016" indent="-500204" algn="l" defTabSz="2000814" rtl="0" eaLnBrk="1" latinLnBrk="0" hangingPunct="1">
        <a:spcBef>
          <a:spcPct val="20000"/>
        </a:spcBef>
        <a:buFont typeface="Arial" pitchFamily="34" charset="0"/>
        <a:buChar char="•"/>
        <a:defRPr sz="5250" kern="1200">
          <a:solidFill>
            <a:schemeClr val="tx1"/>
          </a:solidFill>
          <a:latin typeface="+mn-lt"/>
          <a:ea typeface="+mn-ea"/>
          <a:cs typeface="+mn-cs"/>
        </a:defRPr>
      </a:lvl3pPr>
      <a:lvl4pPr marL="3501425" indent="-500204" algn="l" defTabSz="2000814" rtl="0" eaLnBrk="1" latinLnBrk="0" hangingPunct="1">
        <a:spcBef>
          <a:spcPct val="20000"/>
        </a:spcBef>
        <a:buFont typeface="Arial" pitchFamily="34" charset="0"/>
        <a:buChar char="–"/>
        <a:defRPr sz="4376" kern="1200">
          <a:solidFill>
            <a:schemeClr val="tx1"/>
          </a:solidFill>
          <a:latin typeface="+mn-lt"/>
          <a:ea typeface="+mn-ea"/>
          <a:cs typeface="+mn-cs"/>
        </a:defRPr>
      </a:lvl4pPr>
      <a:lvl5pPr marL="4501830" indent="-500204" algn="l" defTabSz="2000814" rtl="0" eaLnBrk="1" latinLnBrk="0" hangingPunct="1">
        <a:spcBef>
          <a:spcPct val="20000"/>
        </a:spcBef>
        <a:buFont typeface="Arial" pitchFamily="34" charset="0"/>
        <a:buChar char="»"/>
        <a:defRPr sz="4376" kern="1200">
          <a:solidFill>
            <a:schemeClr val="tx1"/>
          </a:solidFill>
          <a:latin typeface="+mn-lt"/>
          <a:ea typeface="+mn-ea"/>
          <a:cs typeface="+mn-cs"/>
        </a:defRPr>
      </a:lvl5pPr>
      <a:lvl6pPr marL="5502236" indent="-500204" algn="l" defTabSz="2000814" rtl="0" eaLnBrk="1" latinLnBrk="0" hangingPunct="1">
        <a:spcBef>
          <a:spcPct val="20000"/>
        </a:spcBef>
        <a:buFont typeface="Arial" pitchFamily="34" charset="0"/>
        <a:buChar char="•"/>
        <a:defRPr sz="4376" kern="1200">
          <a:solidFill>
            <a:schemeClr val="tx1"/>
          </a:solidFill>
          <a:latin typeface="+mn-lt"/>
          <a:ea typeface="+mn-ea"/>
          <a:cs typeface="+mn-cs"/>
        </a:defRPr>
      </a:lvl6pPr>
      <a:lvl7pPr marL="6502645" indent="-500204" algn="l" defTabSz="2000814" rtl="0" eaLnBrk="1" latinLnBrk="0" hangingPunct="1">
        <a:spcBef>
          <a:spcPct val="20000"/>
        </a:spcBef>
        <a:buFont typeface="Arial" pitchFamily="34" charset="0"/>
        <a:buChar char="•"/>
        <a:defRPr sz="4376" kern="1200">
          <a:solidFill>
            <a:schemeClr val="tx1"/>
          </a:solidFill>
          <a:latin typeface="+mn-lt"/>
          <a:ea typeface="+mn-ea"/>
          <a:cs typeface="+mn-cs"/>
        </a:defRPr>
      </a:lvl7pPr>
      <a:lvl8pPr marL="7503051" indent="-500204" algn="l" defTabSz="2000814" rtl="0" eaLnBrk="1" latinLnBrk="0" hangingPunct="1">
        <a:spcBef>
          <a:spcPct val="20000"/>
        </a:spcBef>
        <a:buFont typeface="Arial" pitchFamily="34" charset="0"/>
        <a:buChar char="•"/>
        <a:defRPr sz="4376" kern="1200">
          <a:solidFill>
            <a:schemeClr val="tx1"/>
          </a:solidFill>
          <a:latin typeface="+mn-lt"/>
          <a:ea typeface="+mn-ea"/>
          <a:cs typeface="+mn-cs"/>
        </a:defRPr>
      </a:lvl8pPr>
      <a:lvl9pPr marL="8503457" indent="-500204" algn="l" defTabSz="2000814" rtl="0" eaLnBrk="1" latinLnBrk="0" hangingPunct="1">
        <a:spcBef>
          <a:spcPct val="20000"/>
        </a:spcBef>
        <a:buFont typeface="Arial" pitchFamily="34" charset="0"/>
        <a:buChar char="•"/>
        <a:defRPr sz="43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000814" rtl="0" eaLnBrk="1" latinLnBrk="0" hangingPunct="1">
        <a:defRPr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1000406" algn="l" defTabSz="2000814" rtl="0" eaLnBrk="1" latinLnBrk="0" hangingPunct="1">
        <a:defRPr sz="3940" kern="1200">
          <a:solidFill>
            <a:schemeClr val="tx1"/>
          </a:solidFill>
          <a:latin typeface="+mn-lt"/>
          <a:ea typeface="+mn-ea"/>
          <a:cs typeface="+mn-cs"/>
        </a:defRPr>
      </a:lvl2pPr>
      <a:lvl3pPr marL="2000814" algn="l" defTabSz="2000814" rtl="0" eaLnBrk="1" latinLnBrk="0" hangingPunct="1">
        <a:defRPr sz="3940" kern="1200">
          <a:solidFill>
            <a:schemeClr val="tx1"/>
          </a:solidFill>
          <a:latin typeface="+mn-lt"/>
          <a:ea typeface="+mn-ea"/>
          <a:cs typeface="+mn-cs"/>
        </a:defRPr>
      </a:lvl3pPr>
      <a:lvl4pPr marL="3001220" algn="l" defTabSz="2000814" rtl="0" eaLnBrk="1" latinLnBrk="0" hangingPunct="1">
        <a:defRPr sz="3940" kern="1200">
          <a:solidFill>
            <a:schemeClr val="tx1"/>
          </a:solidFill>
          <a:latin typeface="+mn-lt"/>
          <a:ea typeface="+mn-ea"/>
          <a:cs typeface="+mn-cs"/>
        </a:defRPr>
      </a:lvl4pPr>
      <a:lvl5pPr marL="4001626" algn="l" defTabSz="2000814" rtl="0" eaLnBrk="1" latinLnBrk="0" hangingPunct="1">
        <a:defRPr sz="3940" kern="1200">
          <a:solidFill>
            <a:schemeClr val="tx1"/>
          </a:solidFill>
          <a:latin typeface="+mn-lt"/>
          <a:ea typeface="+mn-ea"/>
          <a:cs typeface="+mn-cs"/>
        </a:defRPr>
      </a:lvl5pPr>
      <a:lvl6pPr marL="5002035" algn="l" defTabSz="2000814" rtl="0" eaLnBrk="1" latinLnBrk="0" hangingPunct="1">
        <a:defRPr sz="3940" kern="1200">
          <a:solidFill>
            <a:schemeClr val="tx1"/>
          </a:solidFill>
          <a:latin typeface="+mn-lt"/>
          <a:ea typeface="+mn-ea"/>
          <a:cs typeface="+mn-cs"/>
        </a:defRPr>
      </a:lvl6pPr>
      <a:lvl7pPr marL="6002441" algn="l" defTabSz="2000814" rtl="0" eaLnBrk="1" latinLnBrk="0" hangingPunct="1">
        <a:defRPr sz="3940" kern="1200">
          <a:solidFill>
            <a:schemeClr val="tx1"/>
          </a:solidFill>
          <a:latin typeface="+mn-lt"/>
          <a:ea typeface="+mn-ea"/>
          <a:cs typeface="+mn-cs"/>
        </a:defRPr>
      </a:lvl7pPr>
      <a:lvl8pPr marL="7002847" algn="l" defTabSz="2000814" rtl="0" eaLnBrk="1" latinLnBrk="0" hangingPunct="1">
        <a:defRPr sz="3940" kern="1200">
          <a:solidFill>
            <a:schemeClr val="tx1"/>
          </a:solidFill>
          <a:latin typeface="+mn-lt"/>
          <a:ea typeface="+mn-ea"/>
          <a:cs typeface="+mn-cs"/>
        </a:defRPr>
      </a:lvl8pPr>
      <a:lvl9pPr marL="8003255" algn="l" defTabSz="2000814" rtl="0" eaLnBrk="1" latinLnBrk="0" hangingPunct="1">
        <a:defRPr sz="39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982CFD98-6113-D747-BAE6-9C08BD17346F}"/>
              </a:ext>
            </a:extLst>
          </p:cNvPr>
          <p:cNvGrpSpPr/>
          <p:nvPr/>
        </p:nvGrpSpPr>
        <p:grpSpPr>
          <a:xfrm>
            <a:off x="67556" y="215516"/>
            <a:ext cx="16120888" cy="8712969"/>
            <a:chOff x="135112" y="395536"/>
            <a:chExt cx="16120888" cy="8712969"/>
          </a:xfrm>
        </p:grpSpPr>
        <p:pic>
          <p:nvPicPr>
            <p:cNvPr id="8" name="Image 7" descr="thermomètre vierge.png">
              <a:extLst>
                <a:ext uri="{FF2B5EF4-FFF2-40B4-BE49-F238E27FC236}">
                  <a16:creationId xmlns:a16="http://schemas.microsoft.com/office/drawing/2014/main" id="{48474494-9B8A-1D47-9A61-1B0AF65193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5112" y="1547664"/>
              <a:ext cx="2712874" cy="7560841"/>
            </a:xfrm>
            <a:prstGeom prst="rect">
              <a:avLst/>
            </a:prstGeom>
          </p:spPr>
        </p:pic>
        <p:pic>
          <p:nvPicPr>
            <p:cNvPr id="9" name="Image 8" descr="thermomètre vierge.png">
              <a:extLst>
                <a:ext uri="{FF2B5EF4-FFF2-40B4-BE49-F238E27FC236}">
                  <a16:creationId xmlns:a16="http://schemas.microsoft.com/office/drawing/2014/main" id="{6A7376B8-D6CA-FF41-AE13-3E2CDB6B71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16715" y="1547664"/>
              <a:ext cx="2712874" cy="7560841"/>
            </a:xfrm>
            <a:prstGeom prst="rect">
              <a:avLst/>
            </a:prstGeom>
          </p:spPr>
        </p:pic>
        <p:pic>
          <p:nvPicPr>
            <p:cNvPr id="11" name="Image 10" descr="thermomètre vierge.png">
              <a:extLst>
                <a:ext uri="{FF2B5EF4-FFF2-40B4-BE49-F238E27FC236}">
                  <a16:creationId xmlns:a16="http://schemas.microsoft.com/office/drawing/2014/main" id="{499F0FF7-FA89-0D49-B87B-1ECF8B1C00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98318" y="1547664"/>
              <a:ext cx="2712874" cy="7560841"/>
            </a:xfrm>
            <a:prstGeom prst="rect">
              <a:avLst/>
            </a:prstGeom>
          </p:spPr>
        </p:pic>
        <p:pic>
          <p:nvPicPr>
            <p:cNvPr id="12" name="Image 11" descr="thermomètre vierge.png">
              <a:extLst>
                <a:ext uri="{FF2B5EF4-FFF2-40B4-BE49-F238E27FC236}">
                  <a16:creationId xmlns:a16="http://schemas.microsoft.com/office/drawing/2014/main" id="{C84A4246-9312-E24E-8C7E-5A08CAF5BF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79921" y="1547664"/>
              <a:ext cx="2712874" cy="7560841"/>
            </a:xfrm>
            <a:prstGeom prst="rect">
              <a:avLst/>
            </a:prstGeom>
          </p:spPr>
        </p:pic>
        <p:pic>
          <p:nvPicPr>
            <p:cNvPr id="14" name="Image 13" descr="thermomètre vierge.png">
              <a:extLst>
                <a:ext uri="{FF2B5EF4-FFF2-40B4-BE49-F238E27FC236}">
                  <a16:creationId xmlns:a16="http://schemas.microsoft.com/office/drawing/2014/main" id="{AECE184F-3D51-EA4B-84D3-A0BAD8118D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61524" y="1547664"/>
              <a:ext cx="2712874" cy="7560841"/>
            </a:xfrm>
            <a:prstGeom prst="rect">
              <a:avLst/>
            </a:prstGeom>
          </p:spPr>
        </p:pic>
        <p:pic>
          <p:nvPicPr>
            <p:cNvPr id="15" name="Image 14" descr="thermomètre vierge.png">
              <a:extLst>
                <a:ext uri="{FF2B5EF4-FFF2-40B4-BE49-F238E27FC236}">
                  <a16:creationId xmlns:a16="http://schemas.microsoft.com/office/drawing/2014/main" id="{02F2506C-066A-DE49-8914-1DE4143B29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543126" y="1547664"/>
              <a:ext cx="2712874" cy="7560841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E8B55FA-0819-7845-B9E2-98CFDA46A93B}"/>
                </a:ext>
              </a:extLst>
            </p:cNvPr>
            <p:cNvSpPr/>
            <p:nvPr/>
          </p:nvSpPr>
          <p:spPr>
            <a:xfrm>
              <a:off x="339421" y="395536"/>
              <a:ext cx="2304256" cy="100811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400" dirty="0"/>
                <a:t>14 ° C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888C4B9-3CF4-E947-9472-DB619CA67ED5}"/>
                </a:ext>
              </a:extLst>
            </p:cNvPr>
            <p:cNvSpPr/>
            <p:nvPr/>
          </p:nvSpPr>
          <p:spPr>
            <a:xfrm>
              <a:off x="3021024" y="395536"/>
              <a:ext cx="2304256" cy="100811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400" dirty="0"/>
                <a:t>- 9 ° C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0C212C1-D685-7A46-8470-5D8DC5689E0B}"/>
                </a:ext>
              </a:extLst>
            </p:cNvPr>
            <p:cNvSpPr/>
            <p:nvPr/>
          </p:nvSpPr>
          <p:spPr>
            <a:xfrm>
              <a:off x="5702627" y="395536"/>
              <a:ext cx="2304256" cy="100811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400" dirty="0"/>
                <a:t>- 15 ° C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2389F93-AA5A-5F49-B683-EF6F57F83382}"/>
                </a:ext>
              </a:extLst>
            </p:cNvPr>
            <p:cNvSpPr/>
            <p:nvPr/>
          </p:nvSpPr>
          <p:spPr>
            <a:xfrm>
              <a:off x="8384230" y="395536"/>
              <a:ext cx="2304256" cy="10081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400" dirty="0"/>
                <a:t>36 ° C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891871B-7A2C-B04A-8371-F35094EBF981}"/>
                </a:ext>
              </a:extLst>
            </p:cNvPr>
            <p:cNvSpPr/>
            <p:nvPr/>
          </p:nvSpPr>
          <p:spPr>
            <a:xfrm>
              <a:off x="11065833" y="395536"/>
              <a:ext cx="2304256" cy="100811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400" dirty="0"/>
                <a:t>- 1 ° C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05C592F-83DF-324D-8EA9-41BF2A1A5CE3}"/>
                </a:ext>
              </a:extLst>
            </p:cNvPr>
            <p:cNvSpPr/>
            <p:nvPr/>
          </p:nvSpPr>
          <p:spPr>
            <a:xfrm>
              <a:off x="13747435" y="395536"/>
              <a:ext cx="2304256" cy="1008112"/>
            </a:xfrm>
            <a:prstGeom prst="rect">
              <a:avLst/>
            </a:prstGeom>
            <a:solidFill>
              <a:srgbClr val="FF2F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5400" dirty="0"/>
                <a:t>0 ° C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>
            <a:extLst>
              <a:ext uri="{FF2B5EF4-FFF2-40B4-BE49-F238E27FC236}">
                <a16:creationId xmlns:a16="http://schemas.microsoft.com/office/drawing/2014/main" id="{761C7895-5593-DA46-A0F5-A2349146BDD7}"/>
              </a:ext>
            </a:extLst>
          </p:cNvPr>
          <p:cNvGrpSpPr/>
          <p:nvPr/>
        </p:nvGrpSpPr>
        <p:grpSpPr>
          <a:xfrm>
            <a:off x="67556" y="233518"/>
            <a:ext cx="16120888" cy="8676964"/>
            <a:chOff x="67556" y="179512"/>
            <a:chExt cx="16120888" cy="8676964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46022331-1E9E-3C42-AFBD-A8583BC6E1B7}"/>
                </a:ext>
              </a:extLst>
            </p:cNvPr>
            <p:cNvGrpSpPr/>
            <p:nvPr/>
          </p:nvGrpSpPr>
          <p:grpSpPr>
            <a:xfrm>
              <a:off x="271865" y="7848364"/>
              <a:ext cx="15712270" cy="1008112"/>
              <a:chOff x="339421" y="395536"/>
              <a:chExt cx="15712270" cy="1008112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E8B55FA-0819-7845-B9E2-98CFDA46A93B}"/>
                  </a:ext>
                </a:extLst>
              </p:cNvPr>
              <p:cNvSpPr/>
              <p:nvPr/>
            </p:nvSpPr>
            <p:spPr>
              <a:xfrm>
                <a:off x="339421" y="395536"/>
                <a:ext cx="2304256" cy="100811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5400" dirty="0"/>
                  <a:t>… ° C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888C4B9-3CF4-E947-9472-DB619CA67ED5}"/>
                  </a:ext>
                </a:extLst>
              </p:cNvPr>
              <p:cNvSpPr/>
              <p:nvPr/>
            </p:nvSpPr>
            <p:spPr>
              <a:xfrm>
                <a:off x="3021024" y="395536"/>
                <a:ext cx="2304256" cy="100811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5400" dirty="0"/>
                  <a:t>… ° C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0C212C1-D685-7A46-8470-5D8DC5689E0B}"/>
                  </a:ext>
                </a:extLst>
              </p:cNvPr>
              <p:cNvSpPr/>
              <p:nvPr/>
            </p:nvSpPr>
            <p:spPr>
              <a:xfrm>
                <a:off x="5702627" y="395536"/>
                <a:ext cx="2304256" cy="100811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5400" dirty="0"/>
                  <a:t>… ° C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2389F93-AA5A-5F49-B683-EF6F57F83382}"/>
                  </a:ext>
                </a:extLst>
              </p:cNvPr>
              <p:cNvSpPr/>
              <p:nvPr/>
            </p:nvSpPr>
            <p:spPr>
              <a:xfrm>
                <a:off x="8384230" y="395536"/>
                <a:ext cx="2304256" cy="1008112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5400" dirty="0"/>
                  <a:t>… ° C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891871B-7A2C-B04A-8371-F35094EBF981}"/>
                  </a:ext>
                </a:extLst>
              </p:cNvPr>
              <p:cNvSpPr/>
              <p:nvPr/>
            </p:nvSpPr>
            <p:spPr>
              <a:xfrm>
                <a:off x="11065833" y="395536"/>
                <a:ext cx="2304256" cy="1008112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5400" dirty="0"/>
                  <a:t>… ° C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05C592F-83DF-324D-8EA9-41BF2A1A5CE3}"/>
                  </a:ext>
                </a:extLst>
              </p:cNvPr>
              <p:cNvSpPr/>
              <p:nvPr/>
            </p:nvSpPr>
            <p:spPr>
              <a:xfrm>
                <a:off x="13747435" y="395536"/>
                <a:ext cx="2304256" cy="1008112"/>
              </a:xfrm>
              <a:prstGeom prst="rect">
                <a:avLst/>
              </a:prstGeom>
              <a:solidFill>
                <a:srgbClr val="FF2F9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5400" dirty="0"/>
                  <a:t>… ° C</a:t>
                </a:r>
              </a:p>
            </p:txBody>
          </p:sp>
        </p:grp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7CD2E003-39FA-CA44-8E64-9BC969C397C2}"/>
                </a:ext>
              </a:extLst>
            </p:cNvPr>
            <p:cNvGrpSpPr/>
            <p:nvPr/>
          </p:nvGrpSpPr>
          <p:grpSpPr>
            <a:xfrm>
              <a:off x="67556" y="179512"/>
              <a:ext cx="16120888" cy="7560841"/>
              <a:chOff x="67556" y="1367644"/>
              <a:chExt cx="16120888" cy="7560841"/>
            </a:xfrm>
          </p:grpSpPr>
          <p:pic>
            <p:nvPicPr>
              <p:cNvPr id="21" name="Image 20" descr="thermomètre vierge.png">
                <a:extLst>
                  <a:ext uri="{FF2B5EF4-FFF2-40B4-BE49-F238E27FC236}">
                    <a16:creationId xmlns:a16="http://schemas.microsoft.com/office/drawing/2014/main" id="{B6FE4539-B7D7-E04C-9FEF-71D0C81FAB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67556" y="1367644"/>
                <a:ext cx="2712874" cy="7560841"/>
              </a:xfrm>
              <a:prstGeom prst="rect">
                <a:avLst/>
              </a:prstGeom>
            </p:spPr>
          </p:pic>
          <p:pic>
            <p:nvPicPr>
              <p:cNvPr id="22" name="Image 21" descr="thermomètre vierge.png">
                <a:extLst>
                  <a:ext uri="{FF2B5EF4-FFF2-40B4-BE49-F238E27FC236}">
                    <a16:creationId xmlns:a16="http://schemas.microsoft.com/office/drawing/2014/main" id="{349E7BDC-932F-9843-8F80-F97C6B9BB7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749159" y="1367644"/>
                <a:ext cx="2712874" cy="7560841"/>
              </a:xfrm>
              <a:prstGeom prst="rect">
                <a:avLst/>
              </a:prstGeom>
            </p:spPr>
          </p:pic>
          <p:pic>
            <p:nvPicPr>
              <p:cNvPr id="23" name="Image 22" descr="thermomètre vierge.png">
                <a:extLst>
                  <a:ext uri="{FF2B5EF4-FFF2-40B4-BE49-F238E27FC236}">
                    <a16:creationId xmlns:a16="http://schemas.microsoft.com/office/drawing/2014/main" id="{A7A70823-6C3C-E645-BEA1-5BFCB3CAEA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430762" y="1367644"/>
                <a:ext cx="2712874" cy="7560841"/>
              </a:xfrm>
              <a:prstGeom prst="rect">
                <a:avLst/>
              </a:prstGeom>
            </p:spPr>
          </p:pic>
          <p:pic>
            <p:nvPicPr>
              <p:cNvPr id="24" name="Image 23" descr="thermomètre vierge.png">
                <a:extLst>
                  <a:ext uri="{FF2B5EF4-FFF2-40B4-BE49-F238E27FC236}">
                    <a16:creationId xmlns:a16="http://schemas.microsoft.com/office/drawing/2014/main" id="{1E1478BB-635D-3C4F-9276-647BC5C1F9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8112365" y="1367644"/>
                <a:ext cx="2712874" cy="7560841"/>
              </a:xfrm>
              <a:prstGeom prst="rect">
                <a:avLst/>
              </a:prstGeom>
            </p:spPr>
          </p:pic>
          <p:pic>
            <p:nvPicPr>
              <p:cNvPr id="25" name="Image 24" descr="thermomètre vierge.png">
                <a:extLst>
                  <a:ext uri="{FF2B5EF4-FFF2-40B4-BE49-F238E27FC236}">
                    <a16:creationId xmlns:a16="http://schemas.microsoft.com/office/drawing/2014/main" id="{92A933DB-B06C-314C-960A-32710B7BF1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0793968" y="1367644"/>
                <a:ext cx="2712874" cy="7560841"/>
              </a:xfrm>
              <a:prstGeom prst="rect">
                <a:avLst/>
              </a:prstGeom>
            </p:spPr>
          </p:pic>
          <p:pic>
            <p:nvPicPr>
              <p:cNvPr id="26" name="Image 25" descr="thermomètre vierge.png">
                <a:extLst>
                  <a:ext uri="{FF2B5EF4-FFF2-40B4-BE49-F238E27FC236}">
                    <a16:creationId xmlns:a16="http://schemas.microsoft.com/office/drawing/2014/main" id="{68BC79F4-DCAF-4B4B-8F3D-19E4397DFE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13475570" y="1367644"/>
                <a:ext cx="2712874" cy="756084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844798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39</Words>
  <Application>Microsoft Macintosh PowerPoint</Application>
  <PresentationFormat>Personnalisé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Morgane128 128</cp:lastModifiedBy>
  <cp:revision>5</cp:revision>
  <dcterms:created xsi:type="dcterms:W3CDTF">2016-09-07T22:25:51Z</dcterms:created>
  <dcterms:modified xsi:type="dcterms:W3CDTF">2022-01-09T20:51:52Z</dcterms:modified>
</cp:coreProperties>
</file>