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DB7"/>
    <a:srgbClr val="7ADDF1"/>
    <a:srgbClr val="F1C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615"/>
  </p:normalViewPr>
  <p:slideViewPr>
    <p:cSldViewPr>
      <p:cViewPr>
        <p:scale>
          <a:sx n="114" d="100"/>
          <a:sy n="114" d="100"/>
        </p:scale>
        <p:origin x="2568" y="14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CEB5-1442-41C8-8481-3CBA5775811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F5AA-4AB3-4ECC-AE2C-68768B2D731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F990CA-7E0B-D545-9E67-C6A08BCC936A}"/>
              </a:ext>
            </a:extLst>
          </p:cNvPr>
          <p:cNvSpPr txBox="1"/>
          <p:nvPr userDrawn="1"/>
        </p:nvSpPr>
        <p:spPr>
          <a:xfrm rot="16200000">
            <a:off x="6313941" y="9361941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LutinBazar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C100B9-BA7C-454D-9432-F73647B42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60748" y="1605898"/>
            <a:ext cx="4536504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6600" dirty="0">
                <a:latin typeface="cinnamon cake" pitchFamily="2" charset="0"/>
                <a:ea typeface="Always In My Heart" pitchFamily="2" charset="0"/>
              </a:rPr>
              <a:t>Les aventures de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60748" y="5926378"/>
            <a:ext cx="4536504" cy="122413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cinnamon cake" pitchFamily="2" charset="0"/>
                <a:ea typeface="Always In My Heart" pitchFamily="2" charset="0"/>
              </a:rPr>
              <a:t>Nom mascotte ?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214754" y="8362708"/>
            <a:ext cx="4428492" cy="7774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cinnamon cake" pitchFamily="2" charset="0"/>
              </a:rPr>
              <a:t>Niveau ?</a:t>
            </a:r>
            <a:r>
              <a:rPr lang="fr-FR" sz="2000" dirty="0">
                <a:solidFill>
                  <a:schemeClr val="tx1"/>
                </a:solidFill>
                <a:latin typeface="cinnamon cake" pitchFamily="2" charset="0"/>
              </a:rPr>
              <a:t> – Classe de </a:t>
            </a:r>
            <a:r>
              <a:rPr lang="fr-FR" sz="2000" dirty="0">
                <a:solidFill>
                  <a:srgbClr val="FF0000"/>
                </a:solidFill>
                <a:latin typeface="cinnamon cake" pitchFamily="2" charset="0"/>
              </a:rPr>
              <a:t>Nom ?</a:t>
            </a:r>
          </a:p>
          <a:p>
            <a:pPr algn="ctr">
              <a:spcBef>
                <a:spcPts val="600"/>
              </a:spcBef>
            </a:pPr>
            <a:r>
              <a:rPr lang="fr-FR" sz="2000" dirty="0">
                <a:solidFill>
                  <a:schemeClr val="tx1"/>
                </a:solidFill>
                <a:latin typeface="cinnamon cake" pitchFamily="2" charset="0"/>
              </a:rPr>
              <a:t>Année 20</a:t>
            </a:r>
            <a:r>
              <a:rPr lang="fr-FR" sz="2000" dirty="0">
                <a:solidFill>
                  <a:srgbClr val="FF0000"/>
                </a:solidFill>
                <a:latin typeface="cinnamon cake" pitchFamily="2" charset="0"/>
              </a:rPr>
              <a:t>??</a:t>
            </a:r>
            <a:r>
              <a:rPr lang="fr-FR" sz="2000" dirty="0">
                <a:solidFill>
                  <a:schemeClr val="tx1"/>
                </a:solidFill>
                <a:latin typeface="cinnamon cake" pitchFamily="2" charset="0"/>
              </a:rPr>
              <a:t>/20</a:t>
            </a:r>
            <a:r>
              <a:rPr lang="fr-FR" sz="2000" dirty="0">
                <a:solidFill>
                  <a:srgbClr val="FF0000"/>
                </a:solidFill>
                <a:latin typeface="cinnamon cake" pitchFamily="2" charset="0"/>
              </a:rPr>
              <a:t>??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3ABAF9E-2D4E-4243-98C9-497359D22FE9}"/>
              </a:ext>
            </a:extLst>
          </p:cNvPr>
          <p:cNvGrpSpPr/>
          <p:nvPr/>
        </p:nvGrpSpPr>
        <p:grpSpPr>
          <a:xfrm>
            <a:off x="620688" y="765865"/>
            <a:ext cx="5862845" cy="7020780"/>
            <a:chOff x="620688" y="765865"/>
            <a:chExt cx="5862845" cy="702078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20688" y="765865"/>
              <a:ext cx="5616624" cy="70207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prstTxWarp prst="textArchUp">
                <a:avLst/>
              </a:prstTxWarp>
            </a:bodyPr>
            <a:lstStyle/>
            <a:p>
              <a:pPr algn="ctr"/>
              <a:endParaRPr lang="fr-FR" sz="7200" dirty="0">
                <a:latin typeface="Always In My Heart" pitchFamily="2" charset="0"/>
                <a:ea typeface="Always In My Heart" pitchFamily="2" charset="0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17C4152-D21D-F847-A5AE-9D829DA7D994}"/>
                </a:ext>
              </a:extLst>
            </p:cNvPr>
            <p:cNvSpPr txBox="1"/>
            <p:nvPr/>
          </p:nvSpPr>
          <p:spPr>
            <a:xfrm rot="16200000">
              <a:off x="5939474" y="6330958"/>
              <a:ext cx="8418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©</a:t>
              </a:r>
              <a:r>
                <a:rPr lang="fr-FR" sz="1000" dirty="0" err="1">
                  <a:solidFill>
                    <a:schemeClr val="bg1"/>
                  </a:solidFill>
                </a:rPr>
                <a:t>LutinBazar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91492" y="416496"/>
            <a:ext cx="5904656" cy="2592288"/>
          </a:xfrm>
          <a:prstGeom prst="wedgeRoundRectCallout">
            <a:avLst>
              <a:gd name="adj1" fmla="val -570"/>
              <a:gd name="adj2" fmla="val 91955"/>
              <a:gd name="adj3" fmla="val 16667"/>
            </a:avLst>
          </a:prstGeom>
          <a:solidFill>
            <a:srgbClr val="7ADDF1">
              <a:alpha val="5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dirty="0">
                <a:solidFill>
                  <a:schemeClr val="tx1"/>
                </a:solidFill>
                <a:latin typeface="cinnamon cake" pitchFamily="2" charset="0"/>
                <a:ea typeface="Always In My Heart" pitchFamily="2" charset="0"/>
              </a:rPr>
              <a:t>Bonjour !</a:t>
            </a:r>
          </a:p>
          <a:p>
            <a:pPr algn="just">
              <a:lnSpc>
                <a:spcPct val="130000"/>
              </a:lnSpc>
            </a:pPr>
            <a:r>
              <a:rPr lang="fr-FR" dirty="0">
                <a:solidFill>
                  <a:schemeClr val="tx1"/>
                </a:solidFill>
                <a:latin typeface="cinnamon cake" pitchFamily="2" charset="0"/>
                <a:ea typeface="Always In My Heart" pitchFamily="2" charset="0"/>
              </a:rPr>
              <a:t>Je m’appelle </a:t>
            </a:r>
            <a:r>
              <a:rPr lang="fr-FR" dirty="0">
                <a:solidFill>
                  <a:srgbClr val="FF0000"/>
                </a:solidFill>
                <a:latin typeface="cinnamon cake" pitchFamily="2" charset="0"/>
                <a:ea typeface="Always In My Heart" pitchFamily="2" charset="0"/>
              </a:rPr>
              <a:t>Nom</a:t>
            </a:r>
            <a:r>
              <a:rPr lang="fr-FR" dirty="0">
                <a:solidFill>
                  <a:schemeClr val="tx1"/>
                </a:solidFill>
                <a:latin typeface="cinnamon cake" pitchFamily="2" charset="0"/>
                <a:ea typeface="Always In My Heart" pitchFamily="2" charset="0"/>
              </a:rPr>
              <a:t>. Je suis la mascotte adoptée par les élèves de la classe de CE1/CE2. Je suis très curieuse !!!</a:t>
            </a:r>
          </a:p>
          <a:p>
            <a:pPr algn="just">
              <a:lnSpc>
                <a:spcPct val="130000"/>
              </a:lnSpc>
            </a:pPr>
            <a:r>
              <a:rPr lang="fr-FR" dirty="0">
                <a:solidFill>
                  <a:schemeClr val="tx1"/>
                </a:solidFill>
                <a:latin typeface="cinnamon cake" pitchFamily="2" charset="0"/>
                <a:ea typeface="Always In My Heart" pitchFamily="2" charset="0"/>
              </a:rPr>
              <a:t>J’adore faire des découvertes. Ce que je préfère par-dessus tout c’est partir en week-end avec les enfants de la classe pour partager de bons moments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8650" y="6321152"/>
            <a:ext cx="6390710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400" dirty="0">
                <a:latin typeface="Always In My Heart" pitchFamily="2" charset="0"/>
                <a:ea typeface="Always In My Heart" pitchFamily="2" charset="0"/>
              </a:rPr>
              <a:t>C’est à ton tour de partir en week-end avec </a:t>
            </a:r>
            <a:r>
              <a:rPr lang="fr-FR" sz="2400" dirty="0">
                <a:solidFill>
                  <a:srgbClr val="FF0000"/>
                </a:solidFill>
                <a:latin typeface="Always In My Heart" pitchFamily="2" charset="0"/>
                <a:ea typeface="Always In My Heart" pitchFamily="2" charset="0"/>
              </a:rPr>
              <a:t>Nom</a:t>
            </a:r>
            <a:r>
              <a:rPr lang="fr-FR" sz="2400" dirty="0">
                <a:latin typeface="Always In My Heart" pitchFamily="2" charset="0"/>
                <a:ea typeface="Always In My Heart" pitchFamily="2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latin typeface="Always In My Heart" pitchFamily="2" charset="0"/>
                <a:ea typeface="Always In My Heart" pitchFamily="2" charset="0"/>
              </a:rPr>
              <a:t>Dans ce cahier, tu pourras raconter ce que tu as fait avec elle !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latin typeface="Always In My Heart" pitchFamily="2" charset="0"/>
                <a:ea typeface="Always In My Heart" pitchFamily="2" charset="0"/>
              </a:rPr>
              <a:t>Tu vas pouvoir décrire les bons moments que vous avez partagés. N’hésite pas à coller des photos de </a:t>
            </a:r>
            <a:r>
              <a:rPr lang="fr-FR" sz="2400" dirty="0">
                <a:solidFill>
                  <a:srgbClr val="FF0000"/>
                </a:solidFill>
                <a:latin typeface="Always In My Heart" pitchFamily="2" charset="0"/>
                <a:ea typeface="Always In My Heart" pitchFamily="2" charset="0"/>
              </a:rPr>
              <a:t>Nom</a:t>
            </a:r>
            <a:r>
              <a:rPr lang="fr-FR" sz="2400" dirty="0">
                <a:latin typeface="Always In My Heart" pitchFamily="2" charset="0"/>
                <a:ea typeface="Always In My Heart" pitchFamily="2" charset="0"/>
              </a:rPr>
              <a:t> et toi, ou à faire des dessins ! Prends bien soin de </a:t>
            </a:r>
            <a:r>
              <a:rPr lang="fr-FR" sz="2400" dirty="0">
                <a:solidFill>
                  <a:srgbClr val="FF0000"/>
                </a:solidFill>
                <a:latin typeface="Always In My Heart" pitchFamily="2" charset="0"/>
                <a:ea typeface="Always In My Heart" pitchFamily="2" charset="0"/>
              </a:rPr>
              <a:t>Nom</a:t>
            </a:r>
            <a:r>
              <a:rPr lang="fr-FR" sz="2400" dirty="0">
                <a:latin typeface="Always In My Heart" pitchFamily="2" charset="0"/>
                <a:ea typeface="Always In My Heart" pitchFamily="2" charset="0"/>
              </a:rPr>
              <a:t> et amusez-vous bien !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latin typeface="Always In My Heart" pitchFamily="2" charset="0"/>
                <a:ea typeface="Always In My Heart" pitchFamily="2" charset="0"/>
              </a:rPr>
              <a:t>Surtout, pense à rapporter le sac en classe rapidement afin que tes camarades puissent découvrir vos aventures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157</Words>
  <Application>Microsoft Macintosh PowerPoint</Application>
  <PresentationFormat>Format A4 (210 x 297 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Always In My Heart</vt:lpstr>
      <vt:lpstr>Arial</vt:lpstr>
      <vt:lpstr>Calibri</vt:lpstr>
      <vt:lpstr>cinnamon cake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Morgane</dc:creator>
  <cp:lastModifiedBy>Morgane128 128</cp:lastModifiedBy>
  <cp:revision>18</cp:revision>
  <cp:lastPrinted>2023-02-08T17:33:09Z</cp:lastPrinted>
  <dcterms:created xsi:type="dcterms:W3CDTF">2017-10-08T22:37:36Z</dcterms:created>
  <dcterms:modified xsi:type="dcterms:W3CDTF">2023-08-30T14:18:19Z</dcterms:modified>
</cp:coreProperties>
</file>